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2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3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6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286" r:id="rId2"/>
    <p:sldId id="277" r:id="rId3"/>
    <p:sldId id="316" r:id="rId4"/>
    <p:sldId id="326" r:id="rId5"/>
    <p:sldId id="273" r:id="rId6"/>
    <p:sldId id="318" r:id="rId7"/>
    <p:sldId id="327" r:id="rId8"/>
    <p:sldId id="329" r:id="rId9"/>
    <p:sldId id="317" r:id="rId10"/>
    <p:sldId id="319" r:id="rId11"/>
    <p:sldId id="302" r:id="rId12"/>
    <p:sldId id="288" r:id="rId13"/>
    <p:sldId id="320" r:id="rId14"/>
    <p:sldId id="330" r:id="rId15"/>
    <p:sldId id="301" r:id="rId16"/>
    <p:sldId id="331" r:id="rId17"/>
    <p:sldId id="322" r:id="rId18"/>
    <p:sldId id="324" r:id="rId19"/>
    <p:sldId id="321" r:id="rId20"/>
    <p:sldId id="325" r:id="rId21"/>
    <p:sldId id="333" r:id="rId22"/>
    <p:sldId id="282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ang Thi Tuyet Nhung" initials="HTTN" lastIdx="1" clrIdx="0">
    <p:extLst>
      <p:ext uri="{19B8F6BF-5375-455C-9EA6-DF929625EA0E}">
        <p15:presenceInfo xmlns:p15="http://schemas.microsoft.com/office/powerpoint/2012/main" xmlns="" userId="Hoang Thi Tuyet Nhung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D74"/>
    <a:srgbClr val="2F5597"/>
    <a:srgbClr val="FF8B9C"/>
    <a:srgbClr val="FFB2BD"/>
    <a:srgbClr val="FF97A6"/>
    <a:srgbClr val="344F6D"/>
    <a:srgbClr val="7B564F"/>
    <a:srgbClr val="FCFCF9"/>
    <a:srgbClr val="F39800"/>
    <a:srgbClr val="FED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61" autoAdjust="0"/>
    <p:restoredTop sz="95018" autoAdjust="0"/>
  </p:normalViewPr>
  <p:slideViewPr>
    <p:cSldViewPr snapToGrid="0" showGuides="1">
      <p:cViewPr varScale="1">
        <p:scale>
          <a:sx n="67" d="100"/>
          <a:sy n="67" d="100"/>
        </p:scale>
        <p:origin x="-138" y="-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207173-C673-44F9-83F6-F4B820D7AED9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ECF270-EC13-46BB-ADD2-DBBDC0934A2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5103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870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 dirty="0"/>
              <a:t>Sử dụng  kĩ thuật khăn phủ bàn. (Xem kĩ hơn trong sgv trang 104)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6357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3508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3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altLang="zh-CN"/>
              <a:t>GV mời hs đặt câu kể theo mẫu.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7691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025CEC-2ABC-4E79-BB53-CF7F3C7D9C4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4892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hướng dẫn cách chơi trong SGV trang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Xem hướng dẫn cách chơi trong SGV trang 104-105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ECF270-EC13-46BB-ADD2-DBBDC0934A2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255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2021/10/20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29.png"/><Relationship Id="rId3" Type="http://schemas.openxmlformats.org/officeDocument/2006/relationships/tags" Target="../tags/tag13.xml"/><Relationship Id="rId7" Type="http://schemas.openxmlformats.org/officeDocument/2006/relationships/video" Target="../media/media3.mp4"/><Relationship Id="rId12" Type="http://schemas.openxmlformats.org/officeDocument/2006/relationships/image" Target="../media/image28.png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microsoft.com/office/2007/relationships/media" Target="../media/media3.mp4"/><Relationship Id="rId11" Type="http://schemas.openxmlformats.org/officeDocument/2006/relationships/image" Target="../media/image10.png"/><Relationship Id="rId5" Type="http://schemas.openxmlformats.org/officeDocument/2006/relationships/tags" Target="../tags/tag15.xml"/><Relationship Id="rId10" Type="http://schemas.openxmlformats.org/officeDocument/2006/relationships/image" Target="../media/image27.png"/><Relationship Id="rId4" Type="http://schemas.openxmlformats.org/officeDocument/2006/relationships/tags" Target="../tags/tag14.xml"/><Relationship Id="rId9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8.xml"/><Relationship Id="rId7" Type="http://schemas.openxmlformats.org/officeDocument/2006/relationships/notesSlide" Target="../notesSlides/notesSlide4.xml"/><Relationship Id="rId12" Type="http://schemas.openxmlformats.org/officeDocument/2006/relationships/image" Target="../media/image34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20.xml"/><Relationship Id="rId10" Type="http://schemas.openxmlformats.org/officeDocument/2006/relationships/image" Target="../media/image33.png"/><Relationship Id="rId4" Type="http://schemas.openxmlformats.org/officeDocument/2006/relationships/tags" Target="../tags/tag19.xml"/><Relationship Id="rId9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23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35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tags" Target="../tags/tag25.xml"/><Relationship Id="rId10" Type="http://schemas.openxmlformats.org/officeDocument/2006/relationships/image" Target="../media/image33.png"/><Relationship Id="rId4" Type="http://schemas.openxmlformats.org/officeDocument/2006/relationships/tags" Target="../tags/tag24.xml"/><Relationship Id="rId9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3" Type="http://schemas.openxmlformats.org/officeDocument/2006/relationships/tags" Target="../tags/tag28.xml"/><Relationship Id="rId7" Type="http://schemas.openxmlformats.org/officeDocument/2006/relationships/notesSlide" Target="../notesSlides/notesSlide6.xml"/><Relationship Id="rId12" Type="http://schemas.openxmlformats.org/officeDocument/2006/relationships/image" Target="../media/image34.jpg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4.mp3"/><Relationship Id="rId10" Type="http://schemas.openxmlformats.org/officeDocument/2006/relationships/image" Target="../media/image36.png"/><Relationship Id="rId4" Type="http://schemas.microsoft.com/office/2007/relationships/media" Target="../media/media4.mp3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gif"/><Relationship Id="rId3" Type="http://schemas.openxmlformats.org/officeDocument/2006/relationships/tags" Target="../tags/tag31.xml"/><Relationship Id="rId7" Type="http://schemas.openxmlformats.org/officeDocument/2006/relationships/notesSlide" Target="../notesSlides/notesSlide7.xml"/><Relationship Id="rId12" Type="http://schemas.openxmlformats.org/officeDocument/2006/relationships/image" Target="../media/image34.jp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8.png"/><Relationship Id="rId5" Type="http://schemas.openxmlformats.org/officeDocument/2006/relationships/audio" Target="../media/media4.mp3"/><Relationship Id="rId10" Type="http://schemas.openxmlformats.org/officeDocument/2006/relationships/image" Target="../media/image33.png"/><Relationship Id="rId4" Type="http://schemas.microsoft.com/office/2007/relationships/media" Target="../media/media4.mp3"/><Relationship Id="rId9" Type="http://schemas.openxmlformats.org/officeDocument/2006/relationships/image" Target="../media/image27.png"/><Relationship Id="rId1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42.png"/><Relationship Id="rId3" Type="http://schemas.openxmlformats.org/officeDocument/2006/relationships/tags" Target="../tags/tag34.xml"/><Relationship Id="rId7" Type="http://schemas.openxmlformats.org/officeDocument/2006/relationships/image" Target="../media/image16.png"/><Relationship Id="rId12" Type="http://schemas.openxmlformats.org/officeDocument/2006/relationships/image" Target="../media/image3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15.emf"/><Relationship Id="rId11" Type="http://schemas.openxmlformats.org/officeDocument/2006/relationships/image" Target="../media/image41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40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emf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5.xml"/><Relationship Id="rId7" Type="http://schemas.openxmlformats.org/officeDocument/2006/relationships/image" Target="../media/image10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4.png"/><Relationship Id="rId5" Type="http://schemas.openxmlformats.org/officeDocument/2006/relationships/video" Target="../media/media1.mp4"/><Relationship Id="rId10" Type="http://schemas.openxmlformats.org/officeDocument/2006/relationships/image" Target="../media/image13.png"/><Relationship Id="rId4" Type="http://schemas.microsoft.com/office/2007/relationships/media" Target="../media/media1.mp4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11.emf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tags" Target="../tags/tag10.xml"/><Relationship Id="rId7" Type="http://schemas.openxmlformats.org/officeDocument/2006/relationships/image" Target="../media/image10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2.png"/><Relationship Id="rId5" Type="http://schemas.openxmlformats.org/officeDocument/2006/relationships/video" Target="../media/media2.mp4"/><Relationship Id="rId10" Type="http://schemas.openxmlformats.org/officeDocument/2006/relationships/image" Target="../media/image20.jpeg"/><Relationship Id="rId4" Type="http://schemas.microsoft.com/office/2007/relationships/media" Target="../media/media2.mp4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15.emf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4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23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xmlns="" id="{0A674180-CD83-4482-ADD3-15FCD75E84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458108" y="-2302959"/>
            <a:ext cx="12054105" cy="11364273"/>
          </a:xfrm>
          <a:prstGeom prst="rect">
            <a:avLst/>
          </a:prstGeom>
        </p:spPr>
      </p:pic>
      <p:pic>
        <p:nvPicPr>
          <p:cNvPr id="9" name="图片 7">
            <a:extLst>
              <a:ext uri="{FF2B5EF4-FFF2-40B4-BE49-F238E27FC236}">
                <a16:creationId xmlns:a16="http://schemas.microsoft.com/office/drawing/2014/main" xmlns="" id="{A8EBED37-86F3-4721-8426-64590A2C3F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19" y="167884"/>
            <a:ext cx="1525393" cy="156293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01358" y="2027397"/>
            <a:ext cx="856760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Ba,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smtClean="0">
                <a:latin typeface="Times New Roman" pitchFamily="18" charset="0"/>
                <a:cs typeface="Times New Roman" pitchFamily="18" charset="0"/>
              </a:rPr>
              <a:t>26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4000" b="1" i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 2021</a:t>
            </a:r>
          </a:p>
          <a:p>
            <a:pPr algn="ctr"/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 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3, 4)</a:t>
            </a:r>
            <a:endParaRPr lang="vi-VN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xmlns="" id="{415A03F8-3034-4E4C-9A38-7D42216642DC}"/>
              </a:ext>
            </a:extLst>
          </p:cNvPr>
          <p:cNvSpPr txBox="1"/>
          <p:nvPr/>
        </p:nvSpPr>
        <p:spPr>
          <a:xfrm>
            <a:off x="1561634" y="1602248"/>
            <a:ext cx="4868663" cy="769441"/>
          </a:xfrm>
          <a:custGeom>
            <a:avLst/>
            <a:gdLst>
              <a:gd name="connsiteX0" fmla="*/ 0 w 3603287"/>
              <a:gd name="connsiteY0" fmla="*/ 0 h 646331"/>
              <a:gd name="connsiteX1" fmla="*/ 442690 w 3603287"/>
              <a:gd name="connsiteY1" fmla="*/ 0 h 646331"/>
              <a:gd name="connsiteX2" fmla="*/ 885379 w 3603287"/>
              <a:gd name="connsiteY2" fmla="*/ 0 h 646331"/>
              <a:gd name="connsiteX3" fmla="*/ 1472200 w 3603287"/>
              <a:gd name="connsiteY3" fmla="*/ 0 h 646331"/>
              <a:gd name="connsiteX4" fmla="*/ 1986955 w 3603287"/>
              <a:gd name="connsiteY4" fmla="*/ 0 h 646331"/>
              <a:gd name="connsiteX5" fmla="*/ 2573776 w 3603287"/>
              <a:gd name="connsiteY5" fmla="*/ 0 h 646331"/>
              <a:gd name="connsiteX6" fmla="*/ 2980433 w 3603287"/>
              <a:gd name="connsiteY6" fmla="*/ 0 h 646331"/>
              <a:gd name="connsiteX7" fmla="*/ 3603287 w 3603287"/>
              <a:gd name="connsiteY7" fmla="*/ 0 h 646331"/>
              <a:gd name="connsiteX8" fmla="*/ 3603287 w 3603287"/>
              <a:gd name="connsiteY8" fmla="*/ 316702 h 646331"/>
              <a:gd name="connsiteX9" fmla="*/ 3603287 w 3603287"/>
              <a:gd name="connsiteY9" fmla="*/ 646331 h 646331"/>
              <a:gd name="connsiteX10" fmla="*/ 3052499 w 3603287"/>
              <a:gd name="connsiteY10" fmla="*/ 646331 h 646331"/>
              <a:gd name="connsiteX11" fmla="*/ 2645842 w 3603287"/>
              <a:gd name="connsiteY11" fmla="*/ 646331 h 646331"/>
              <a:gd name="connsiteX12" fmla="*/ 2167120 w 3603287"/>
              <a:gd name="connsiteY12" fmla="*/ 646331 h 646331"/>
              <a:gd name="connsiteX13" fmla="*/ 1760463 w 3603287"/>
              <a:gd name="connsiteY13" fmla="*/ 646331 h 646331"/>
              <a:gd name="connsiteX14" fmla="*/ 1209675 w 3603287"/>
              <a:gd name="connsiteY14" fmla="*/ 646331 h 646331"/>
              <a:gd name="connsiteX15" fmla="*/ 622854 w 3603287"/>
              <a:gd name="connsiteY15" fmla="*/ 646331 h 646331"/>
              <a:gd name="connsiteX16" fmla="*/ 0 w 3603287"/>
              <a:gd name="connsiteY16" fmla="*/ 646331 h 646331"/>
              <a:gd name="connsiteX17" fmla="*/ 0 w 3603287"/>
              <a:gd name="connsiteY17" fmla="*/ 316702 h 646331"/>
              <a:gd name="connsiteX18" fmla="*/ 0 w 3603287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603287" h="646331" fill="none" extrusionOk="0">
                <a:moveTo>
                  <a:pt x="0" y="0"/>
                </a:moveTo>
                <a:cubicBezTo>
                  <a:pt x="148598" y="-49643"/>
                  <a:pt x="295481" y="37951"/>
                  <a:pt x="442690" y="0"/>
                </a:cubicBezTo>
                <a:cubicBezTo>
                  <a:pt x="589899" y="-37951"/>
                  <a:pt x="674539" y="26889"/>
                  <a:pt x="885379" y="0"/>
                </a:cubicBezTo>
                <a:cubicBezTo>
                  <a:pt x="1096219" y="-26889"/>
                  <a:pt x="1293724" y="50281"/>
                  <a:pt x="1472200" y="0"/>
                </a:cubicBezTo>
                <a:cubicBezTo>
                  <a:pt x="1650676" y="-50281"/>
                  <a:pt x="1751078" y="36341"/>
                  <a:pt x="1986955" y="0"/>
                </a:cubicBezTo>
                <a:cubicBezTo>
                  <a:pt x="2222833" y="-36341"/>
                  <a:pt x="2385009" y="65485"/>
                  <a:pt x="2573776" y="0"/>
                </a:cubicBezTo>
                <a:cubicBezTo>
                  <a:pt x="2762543" y="-65485"/>
                  <a:pt x="2842487" y="20449"/>
                  <a:pt x="2980433" y="0"/>
                </a:cubicBezTo>
                <a:cubicBezTo>
                  <a:pt x="3118379" y="-20449"/>
                  <a:pt x="3345927" y="53759"/>
                  <a:pt x="3603287" y="0"/>
                </a:cubicBezTo>
                <a:cubicBezTo>
                  <a:pt x="3636932" y="67753"/>
                  <a:pt x="3603188" y="211789"/>
                  <a:pt x="3603287" y="316702"/>
                </a:cubicBezTo>
                <a:cubicBezTo>
                  <a:pt x="3603386" y="421615"/>
                  <a:pt x="3583772" y="511685"/>
                  <a:pt x="3603287" y="646331"/>
                </a:cubicBezTo>
                <a:cubicBezTo>
                  <a:pt x="3450989" y="692475"/>
                  <a:pt x="3163446" y="616890"/>
                  <a:pt x="3052499" y="646331"/>
                </a:cubicBezTo>
                <a:cubicBezTo>
                  <a:pt x="2941552" y="675772"/>
                  <a:pt x="2804539" y="616066"/>
                  <a:pt x="2645842" y="646331"/>
                </a:cubicBezTo>
                <a:cubicBezTo>
                  <a:pt x="2487145" y="676596"/>
                  <a:pt x="2306940" y="633470"/>
                  <a:pt x="2167120" y="646331"/>
                </a:cubicBezTo>
                <a:cubicBezTo>
                  <a:pt x="2027300" y="659192"/>
                  <a:pt x="1912700" y="619920"/>
                  <a:pt x="1760463" y="646331"/>
                </a:cubicBezTo>
                <a:cubicBezTo>
                  <a:pt x="1608226" y="672742"/>
                  <a:pt x="1454807" y="635055"/>
                  <a:pt x="1209675" y="646331"/>
                </a:cubicBezTo>
                <a:cubicBezTo>
                  <a:pt x="964543" y="657607"/>
                  <a:pt x="869992" y="628551"/>
                  <a:pt x="622854" y="646331"/>
                </a:cubicBezTo>
                <a:cubicBezTo>
                  <a:pt x="375716" y="664111"/>
                  <a:pt x="143349" y="635459"/>
                  <a:pt x="0" y="646331"/>
                </a:cubicBezTo>
                <a:cubicBezTo>
                  <a:pt x="-3808" y="552940"/>
                  <a:pt x="6538" y="454209"/>
                  <a:pt x="0" y="316702"/>
                </a:cubicBezTo>
                <a:cubicBezTo>
                  <a:pt x="-6538" y="179195"/>
                  <a:pt x="23478" y="119313"/>
                  <a:pt x="0" y="0"/>
                </a:cubicBezTo>
                <a:close/>
              </a:path>
              <a:path w="3603287" h="646331" stroke="0" extrusionOk="0">
                <a:moveTo>
                  <a:pt x="0" y="0"/>
                </a:moveTo>
                <a:cubicBezTo>
                  <a:pt x="113271" y="-8715"/>
                  <a:pt x="237489" y="2444"/>
                  <a:pt x="406657" y="0"/>
                </a:cubicBezTo>
                <a:cubicBezTo>
                  <a:pt x="575825" y="-2444"/>
                  <a:pt x="629243" y="45249"/>
                  <a:pt x="813313" y="0"/>
                </a:cubicBezTo>
                <a:cubicBezTo>
                  <a:pt x="997383" y="-45249"/>
                  <a:pt x="1208860" y="61201"/>
                  <a:pt x="1400134" y="0"/>
                </a:cubicBezTo>
                <a:cubicBezTo>
                  <a:pt x="1591408" y="-61201"/>
                  <a:pt x="1711841" y="9182"/>
                  <a:pt x="1986955" y="0"/>
                </a:cubicBezTo>
                <a:cubicBezTo>
                  <a:pt x="2262069" y="-9182"/>
                  <a:pt x="2224714" y="14245"/>
                  <a:pt x="2393612" y="0"/>
                </a:cubicBezTo>
                <a:cubicBezTo>
                  <a:pt x="2562510" y="-14245"/>
                  <a:pt x="2799287" y="19489"/>
                  <a:pt x="2908367" y="0"/>
                </a:cubicBezTo>
                <a:cubicBezTo>
                  <a:pt x="3017447" y="-19489"/>
                  <a:pt x="3390327" y="29986"/>
                  <a:pt x="3603287" y="0"/>
                </a:cubicBezTo>
                <a:cubicBezTo>
                  <a:pt x="3626440" y="143135"/>
                  <a:pt x="3577887" y="247104"/>
                  <a:pt x="3603287" y="336092"/>
                </a:cubicBezTo>
                <a:cubicBezTo>
                  <a:pt x="3628687" y="425080"/>
                  <a:pt x="3578646" y="532219"/>
                  <a:pt x="3603287" y="646331"/>
                </a:cubicBezTo>
                <a:cubicBezTo>
                  <a:pt x="3442562" y="667740"/>
                  <a:pt x="3352560" y="636303"/>
                  <a:pt x="3124565" y="646331"/>
                </a:cubicBezTo>
                <a:cubicBezTo>
                  <a:pt x="2896570" y="656359"/>
                  <a:pt x="2843194" y="644577"/>
                  <a:pt x="2717908" y="646331"/>
                </a:cubicBezTo>
                <a:cubicBezTo>
                  <a:pt x="2592622" y="648085"/>
                  <a:pt x="2372403" y="617157"/>
                  <a:pt x="2275218" y="646331"/>
                </a:cubicBezTo>
                <a:cubicBezTo>
                  <a:pt x="2178033" y="675505"/>
                  <a:pt x="1873751" y="609540"/>
                  <a:pt x="1760463" y="646331"/>
                </a:cubicBezTo>
                <a:cubicBezTo>
                  <a:pt x="1647175" y="683122"/>
                  <a:pt x="1433849" y="633935"/>
                  <a:pt x="1209675" y="646331"/>
                </a:cubicBezTo>
                <a:cubicBezTo>
                  <a:pt x="985501" y="658727"/>
                  <a:pt x="917313" y="598483"/>
                  <a:pt x="803018" y="646331"/>
                </a:cubicBezTo>
                <a:cubicBezTo>
                  <a:pt x="688723" y="694179"/>
                  <a:pt x="174334" y="592543"/>
                  <a:pt x="0" y="646331"/>
                </a:cubicBezTo>
                <a:cubicBezTo>
                  <a:pt x="-33126" y="490829"/>
                  <a:pt x="30159" y="443630"/>
                  <a:pt x="0" y="316702"/>
                </a:cubicBezTo>
                <a:cubicBezTo>
                  <a:pt x="-30159" y="189774"/>
                  <a:pt x="2559" y="151530"/>
                  <a:pt x="0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vi-VN" altLang="zh-CN" sz="44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Luyện viết thêm</a:t>
            </a:r>
            <a:endParaRPr lang="zh-CN" altLang="en-US" sz="4400" b="1" dirty="0">
              <a:solidFill>
                <a:srgbClr val="C0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2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CEB57262-C19C-4A8F-84E2-4C4F8B8A97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69629" y="2807702"/>
            <a:ext cx="1783257" cy="196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3A1FCA51-D6EE-4CA6-870C-5CF16E90A2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t="11922" r="10991" b="14904"/>
          <a:stretch/>
        </p:blipFill>
        <p:spPr>
          <a:xfrm>
            <a:off x="2552886" y="2619980"/>
            <a:ext cx="8999034" cy="298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363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6DA25A34-56B4-4CA9-9D8B-18E05D4D34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5" t="-8936" r="47947" b="8936"/>
          <a:stretch/>
        </p:blipFill>
        <p:spPr>
          <a:xfrm>
            <a:off x="3648686" y="2166416"/>
            <a:ext cx="4894627" cy="267672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20675" y="4581529"/>
            <a:ext cx="4073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83" y="33335"/>
            <a:ext cx="5695301" cy="5140960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987" y="281974"/>
            <a:ext cx="4866968" cy="3228142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3"/>
            </p:custDataLst>
          </p:nvPr>
        </p:nvSpPr>
        <p:spPr>
          <a:xfrm>
            <a:off x="6671194" y="1498290"/>
            <a:ext cx="49539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36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Đi về con chào mẹ</a:t>
            </a:r>
          </a:p>
          <a:p>
            <a:r>
              <a:rPr lang="vi-VN" altLang="zh-CN" sz="36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Ra vườn cháu chào bà</a:t>
            </a:r>
          </a:p>
          <a:p>
            <a:r>
              <a:rPr lang="vi-VN" altLang="zh-CN" sz="36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Ông làm việc trên nhà</a:t>
            </a:r>
          </a:p>
          <a:p>
            <a:r>
              <a:rPr lang="vi-VN" altLang="zh-CN" sz="36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Cháu lên: Chào ông ạ!</a:t>
            </a:r>
          </a:p>
          <a:p>
            <a:r>
              <a:rPr lang="vi-VN" altLang="zh-CN" sz="36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                     </a:t>
            </a:r>
            <a:r>
              <a:rPr lang="vi-VN" altLang="zh-CN" sz="3600" b="1" i="1" dirty="0">
                <a:solidFill>
                  <a:srgbClr val="FF0000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Phạm Cúc</a:t>
            </a:r>
            <a:endParaRPr lang="vi-VN" altLang="zh-CN" sz="2800" i="1" dirty="0">
              <a:solidFill>
                <a:srgbClr val="FF0000"/>
              </a:solidFill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  <a:sym typeface="+mn-lt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985" y="-184409"/>
            <a:ext cx="2170929" cy="2170929"/>
          </a:xfrm>
          <a:prstGeom prst="rect">
            <a:avLst/>
          </a:prstGeom>
        </p:spPr>
      </p:pic>
      <p:sp>
        <p:nvSpPr>
          <p:cNvPr id="32" name="PA_文本框 6">
            <a:extLst>
              <a:ext uri="{FF2B5EF4-FFF2-40B4-BE49-F238E27FC236}">
                <a16:creationId xmlns:a16="http://schemas.microsoft.com/office/drawing/2014/main" xmlns="" id="{7CC2563B-1176-47D0-8AEE-2F33BBFD243E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42452" y="1102455"/>
            <a:ext cx="41295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00" b="1" dirty="0">
                <a:solidFill>
                  <a:srgbClr val="C00000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3. </a:t>
            </a:r>
            <a:r>
              <a:rPr lang="vi-VN" altLang="zh-CN" sz="40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Tìm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từ ngữ chỉ người</a:t>
            </a:r>
            <a:r>
              <a:rPr lang="vi-VN" altLang="zh-CN" sz="4000" b="1" dirty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 trong khổ thơ </a:t>
            </a:r>
            <a:r>
              <a:rPr lang="vi-VN" altLang="zh-CN" sz="4000" b="1" dirty="0" smtClean="0">
                <a:latin typeface="Times New Roman" pitchFamily="18" charset="0"/>
                <a:ea typeface="汉仪小麦体简" panose="00020600040101010101" pitchFamily="18" charset="-122"/>
                <a:cs typeface="Times New Roman" pitchFamily="18" charset="0"/>
                <a:sym typeface="+mn-lt"/>
              </a:rPr>
              <a:t>dưới đây:</a:t>
            </a:r>
            <a:endParaRPr lang="vi-VN" altLang="zh-CN" sz="3200" dirty="0">
              <a:latin typeface="Times New Roman" pitchFamily="18" charset="0"/>
              <a:ea typeface="汉仪小麦体简" panose="00020600040101010101" pitchFamily="18" charset="-122"/>
              <a:cs typeface="Times New Roman" pitchFamily="18" charset="0"/>
              <a:sym typeface="+mn-lt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379FA77F-5994-4671-99FC-4C98726754ED}"/>
              </a:ext>
            </a:extLst>
          </p:cNvPr>
          <p:cNvCxnSpPr>
            <a:cxnSpLocks/>
          </p:cNvCxnSpPr>
          <p:nvPr/>
        </p:nvCxnSpPr>
        <p:spPr>
          <a:xfrm>
            <a:off x="7856540" y="2036849"/>
            <a:ext cx="692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970A9122-5DB6-49B8-BF1D-35B02B3FBEF6}"/>
              </a:ext>
            </a:extLst>
          </p:cNvPr>
          <p:cNvCxnSpPr>
            <a:cxnSpLocks/>
          </p:cNvCxnSpPr>
          <p:nvPr/>
        </p:nvCxnSpPr>
        <p:spPr>
          <a:xfrm>
            <a:off x="9655468" y="2064084"/>
            <a:ext cx="69220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0B9BEEE6-A067-499D-AD48-BA134EF26982}"/>
              </a:ext>
            </a:extLst>
          </p:cNvPr>
          <p:cNvCxnSpPr>
            <a:cxnSpLocks/>
          </p:cNvCxnSpPr>
          <p:nvPr/>
        </p:nvCxnSpPr>
        <p:spPr>
          <a:xfrm>
            <a:off x="8644282" y="2602807"/>
            <a:ext cx="8229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xmlns="" id="{D1733A6A-9C5E-4B8D-A99F-97C0101F1CF0}"/>
              </a:ext>
            </a:extLst>
          </p:cNvPr>
          <p:cNvCxnSpPr>
            <a:cxnSpLocks/>
          </p:cNvCxnSpPr>
          <p:nvPr/>
        </p:nvCxnSpPr>
        <p:spPr>
          <a:xfrm>
            <a:off x="10679128" y="2571258"/>
            <a:ext cx="49651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7C80FE4B-0A75-4C04-B552-50CD4E7633E2}"/>
              </a:ext>
            </a:extLst>
          </p:cNvPr>
          <p:cNvCxnSpPr>
            <a:cxnSpLocks/>
          </p:cNvCxnSpPr>
          <p:nvPr/>
        </p:nvCxnSpPr>
        <p:spPr>
          <a:xfrm>
            <a:off x="6792806" y="3166636"/>
            <a:ext cx="7796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xmlns="" id="{642D47DF-F5AF-4D7A-AF96-84F0F3C0296B}"/>
              </a:ext>
            </a:extLst>
          </p:cNvPr>
          <p:cNvCxnSpPr>
            <a:cxnSpLocks/>
          </p:cNvCxnSpPr>
          <p:nvPr/>
        </p:nvCxnSpPr>
        <p:spPr>
          <a:xfrm>
            <a:off x="6833750" y="3725436"/>
            <a:ext cx="94090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2 Minute Timer with Music for Kids! Countdown Videos HD!">
            <a:hlinkClick r:id="" action="ppaction://media"/>
            <a:extLst>
              <a:ext uri="{FF2B5EF4-FFF2-40B4-BE49-F238E27FC236}">
                <a16:creationId xmlns:a16="http://schemas.microsoft.com/office/drawing/2014/main" xmlns="" id="{B2D6FF63-D2A2-4C2C-A276-A8A0606D7B6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07225" y="3688496"/>
            <a:ext cx="2867380" cy="161290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642D47DF-F5AF-4D7A-AF96-84F0F3C0296B}"/>
              </a:ext>
            </a:extLst>
          </p:cNvPr>
          <p:cNvCxnSpPr>
            <a:cxnSpLocks/>
          </p:cNvCxnSpPr>
          <p:nvPr/>
        </p:nvCxnSpPr>
        <p:spPr>
          <a:xfrm>
            <a:off x="9915843" y="3688496"/>
            <a:ext cx="74899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18101" y="5754290"/>
            <a:ext cx="11940663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Từ ngữ chỉ người: </a:t>
            </a:r>
            <a:r>
              <a:rPr lang="en-US" sz="48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4800" b="1" cap="none" spc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on, mẹ, cháu, bà, ông.</a:t>
            </a:r>
            <a:endParaRPr lang="en-US" sz="4800" b="1" cap="none" spc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69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2625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2" fill="hold" display="0">
                  <p:stCondLst>
                    <p:cond delay="indefinite"/>
                  </p:stCondLst>
                </p:cTn>
                <p:tgtEl>
                  <p:spTgt spid="45"/>
                </p:tgtEl>
              </p:cMediaNode>
            </p:vide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7" grpId="0"/>
      <p:bldP spid="3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8" name="Picture 7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5BB84DE-73CF-4DE8-AE68-004E2145A2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23"/>
          <a:stretch/>
        </p:blipFill>
        <p:spPr>
          <a:xfrm>
            <a:off x="3392945" y="2439264"/>
            <a:ext cx="5067029" cy="26600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5090" y="4581529"/>
            <a:ext cx="3204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chấm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094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72460" y="-733470"/>
            <a:ext cx="9148887" cy="457289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981BE481-0BE2-44EB-BB24-E7E5EE6477AD}"/>
              </a:ext>
            </a:extLst>
          </p:cNvPr>
          <p:cNvSpPr/>
          <p:nvPr/>
        </p:nvSpPr>
        <p:spPr>
          <a:xfrm>
            <a:off x="5942149" y="3826519"/>
            <a:ext cx="5616440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altLang="zh-CN" sz="3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Cuối những dòng nào dưới đây có thể dùng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 chấm</a:t>
            </a:r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3F35659-D640-492B-9812-74B13CFD1573}"/>
              </a:ext>
            </a:extLst>
          </p:cNvPr>
          <p:cNvSpPr/>
          <p:nvPr/>
        </p:nvSpPr>
        <p:spPr>
          <a:xfrm>
            <a:off x="2520293" y="1552977"/>
            <a:ext cx="6843712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altLang="zh-CN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altLang="zh-CN" sz="4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hiện các yêu cầu dưới đây:</a:t>
            </a:r>
            <a:endParaRPr lang="zh-CN" altLang="en-US" sz="40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D5B94CF-011F-4336-9105-28450EAA7A07}"/>
              </a:ext>
            </a:extLst>
          </p:cNvPr>
          <p:cNvSpPr/>
          <p:nvPr/>
        </p:nvSpPr>
        <p:spPr>
          <a:xfrm>
            <a:off x="431252" y="3826519"/>
            <a:ext cx="5012285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 dưới đây dùng để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về việc làm của mẹ?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939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65232EE1-31B6-40C6-BAD9-302916B4BC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27532" r="-1971" b="1"/>
          <a:stretch/>
        </p:blipFill>
        <p:spPr>
          <a:xfrm rot="319967">
            <a:off x="576213" y="2833897"/>
            <a:ext cx="3630103" cy="402642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075" y="0"/>
            <a:ext cx="8168843" cy="6735925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8" y="193320"/>
            <a:ext cx="3151664" cy="2497695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3"/>
            </p:custDataLst>
          </p:nvPr>
        </p:nvSpPr>
        <p:spPr>
          <a:xfrm>
            <a:off x="4767729" y="2276988"/>
            <a:ext cx="66677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</a:pPr>
            <a:r>
              <a:rPr lang="vi-VN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Là </a:t>
            </a:r>
            <a:r>
              <a:rPr lang="vi-VN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vi-VN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để kể</a:t>
            </a:r>
            <a:r>
              <a:rPr lang="vi-VN" altLang="zh-CN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tả hoặc giới thiệu về sự vật, sự việc</a:t>
            </a:r>
            <a:r>
              <a:rPr lang="vi-VN" altLang="zh-CN" sz="40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pic>
        <p:nvPicPr>
          <p:cNvPr id="6" name="Picture 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153830B1-0565-4211-9DFF-C812713AA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37" y="3944735"/>
            <a:ext cx="2314575" cy="1800225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3BF2BA2-64D3-4731-A0F3-BB0E6E6C7507}"/>
              </a:ext>
            </a:extLst>
          </p:cNvPr>
          <p:cNvSpPr/>
          <p:nvPr/>
        </p:nvSpPr>
        <p:spPr>
          <a:xfrm>
            <a:off x="193820" y="1115425"/>
            <a:ext cx="328139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vi-VN" altLang="zh-CN" sz="4400" b="1" i="0" u="none" strike="noStrike" kern="1200" baseline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vi-VN" altLang="zh-CN" sz="4400" b="1" i="0" u="none" strike="noStrike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kể</a:t>
            </a:r>
          </a:p>
        </p:txBody>
      </p:sp>
      <p:sp>
        <p:nvSpPr>
          <p:cNvPr id="9" name="PA_文本框 6">
            <a:extLst>
              <a:ext uri="{FF2B5EF4-FFF2-40B4-BE49-F238E27FC236}">
                <a16:creationId xmlns:a16="http://schemas.microsoft.com/office/drawing/2014/main" xmlns="" id="{5293476C-D9C9-4C6B-BA82-8A66EDF1353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319804" y="3969722"/>
            <a:ext cx="75873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zh-CN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M: </a:t>
            </a:r>
            <a:r>
              <a:rPr lang="vi-VN" altLang="zh-CN" sz="4000" b="1" dirty="0">
                <a:latin typeface="Times New Roman" pitchFamily="18" charset="0"/>
                <a:cs typeface="Times New Roman" pitchFamily="18" charset="0"/>
              </a:rPr>
              <a:t>Em đến trường vào buổi sáng</a:t>
            </a:r>
            <a:r>
              <a:rPr lang="vi-VN" altLang="zh-CN" sz="4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66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65232EE1-31B6-40C6-BAD9-302916B4BC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27532" r="-1971" b="1"/>
          <a:stretch/>
        </p:blipFill>
        <p:spPr>
          <a:xfrm rot="319967">
            <a:off x="576213" y="2833897"/>
            <a:ext cx="3630103" cy="402642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51" y="101671"/>
            <a:ext cx="8386762" cy="6735925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8" y="193320"/>
            <a:ext cx="3151664" cy="2497695"/>
          </a:xfrm>
          <a:prstGeom prst="rect">
            <a:avLst/>
          </a:prstGeom>
        </p:spPr>
      </p:pic>
      <p:sp>
        <p:nvSpPr>
          <p:cNvPr id="7" name="PA_文本框 6"/>
          <p:cNvSpPr txBox="1"/>
          <p:nvPr>
            <p:custDataLst>
              <p:tags r:id="rId3"/>
            </p:custDataLst>
          </p:nvPr>
        </p:nvSpPr>
        <p:spPr>
          <a:xfrm>
            <a:off x="4450815" y="2146195"/>
            <a:ext cx="71633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vi-VN" altLang="zh-C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=&gt; Dấu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chấm dùng để kết thúc câu kể</a:t>
            </a:r>
            <a:r>
              <a:rPr lang="vi-VN" altLang="zh-CN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0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A_图片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351" y="-40574"/>
            <a:ext cx="2170929" cy="21709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3BF2BA2-64D3-4731-A0F3-BB0E6E6C7507}"/>
              </a:ext>
            </a:extLst>
          </p:cNvPr>
          <p:cNvSpPr/>
          <p:nvPr/>
        </p:nvSpPr>
        <p:spPr>
          <a:xfrm>
            <a:off x="236684" y="1115425"/>
            <a:ext cx="328139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vi-VN" altLang="zh-CN" sz="4400" b="1" i="0" u="none" strike="noStrike" kern="1200" baseline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vi-VN" altLang="zh-CN" sz="4400" b="1" i="0" u="none" strike="noStrike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chấm</a:t>
            </a:r>
          </a:p>
        </p:txBody>
      </p:sp>
      <p:sp>
        <p:nvSpPr>
          <p:cNvPr id="9" name="PA_文本框 6">
            <a:extLst>
              <a:ext uri="{FF2B5EF4-FFF2-40B4-BE49-F238E27FC236}">
                <a16:creationId xmlns:a16="http://schemas.microsoft.com/office/drawing/2014/main" xmlns="" id="{5293476C-D9C9-4C6B-BA82-8A66EDF13534}"/>
              </a:ext>
            </a:extLst>
          </p:cNvPr>
          <p:cNvSpPr txBox="1"/>
          <p:nvPr>
            <p:custDataLst>
              <p:tags r:id="rId5"/>
            </p:custDataLst>
          </p:nvPr>
        </p:nvSpPr>
        <p:spPr>
          <a:xfrm>
            <a:off x="4088003" y="3778178"/>
            <a:ext cx="7526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vi-VN" altLang="zh-CN" sz="4000" b="1" u="sng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altLang="zh-CN" sz="4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altLang="zh-CN" sz="4000" b="1" dirty="0">
                <a:latin typeface="Times New Roman" pitchFamily="18" charset="0"/>
                <a:cs typeface="Times New Roman" pitchFamily="18" charset="0"/>
              </a:rPr>
              <a:t>Em đến trường vào buổi </a:t>
            </a:r>
            <a:r>
              <a:rPr lang="vi-VN" altLang="zh-CN" sz="4000" b="1" dirty="0" smtClean="0">
                <a:latin typeface="Times New Roman" pitchFamily="18" charset="0"/>
                <a:cs typeface="Times New Roman" pitchFamily="18" charset="0"/>
              </a:rPr>
              <a:t>sáng</a:t>
            </a:r>
            <a:endParaRPr lang="zh-CN" alt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C5314492-9700-4AFD-A4E6-52F0633D7194}"/>
              </a:ext>
            </a:extLst>
          </p:cNvPr>
          <p:cNvSpPr/>
          <p:nvPr/>
        </p:nvSpPr>
        <p:spPr>
          <a:xfrm>
            <a:off x="11342108" y="4072070"/>
            <a:ext cx="326472" cy="3249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toy with a toothbrush&#10;&#10;Description automatically generated with low confidence">
            <a:extLst>
              <a:ext uri="{FF2B5EF4-FFF2-40B4-BE49-F238E27FC236}">
                <a16:creationId xmlns:a16="http://schemas.microsoft.com/office/drawing/2014/main" xmlns="" id="{90D16BCC-77D5-4FBE-ACC2-186FF3846C0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531" y="3798777"/>
            <a:ext cx="1681139" cy="20509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584A3320-0D24-439B-8C93-43A08074A004}"/>
              </a:ext>
            </a:extLst>
          </p:cNvPr>
          <p:cNvSpPr/>
          <p:nvPr/>
        </p:nvSpPr>
        <p:spPr>
          <a:xfrm>
            <a:off x="11350927" y="3855123"/>
            <a:ext cx="63925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zh-CN" alt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2981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9" grpId="0"/>
      <p:bldP spid="9" grpId="0"/>
      <p:bldP spid="2" grpId="0" animBg="1"/>
      <p:bldP spid="13" grpId="0" animBg="1"/>
      <p:bldP spid="1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65232EE1-31B6-40C6-BAD9-302916B4BC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27532" r="-1971" b="1"/>
          <a:stretch/>
        </p:blipFill>
        <p:spPr>
          <a:xfrm rot="319967">
            <a:off x="576213" y="2833897"/>
            <a:ext cx="3630103" cy="402642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213" y="0"/>
            <a:ext cx="8211705" cy="6858000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7" y="193319"/>
            <a:ext cx="3452663" cy="2736237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935" y="-123893"/>
            <a:ext cx="2170929" cy="2170929"/>
          </a:xfrm>
          <a:prstGeom prst="rect">
            <a:avLst/>
          </a:prstGeom>
        </p:spPr>
      </p:pic>
      <p:pic>
        <p:nvPicPr>
          <p:cNvPr id="6" name="Picture 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153830B1-0565-4211-9DFF-C812713AA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76" y="3944734"/>
            <a:ext cx="2314575" cy="180022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9D5B94CF-011F-4336-9105-28450EAA7A07}"/>
              </a:ext>
            </a:extLst>
          </p:cNvPr>
          <p:cNvSpPr/>
          <p:nvPr/>
        </p:nvSpPr>
        <p:spPr>
          <a:xfrm>
            <a:off x="5046029" y="2263900"/>
            <a:ext cx="64553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a. Câu nào dưới đây dùng để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 về việc làm của mẹ</a:t>
            </a:r>
            <a:r>
              <a:rPr lang="vi-VN" altLang="zh-CN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C7AC487-3DB5-4EB2-B345-26F57C506B0D}"/>
              </a:ext>
            </a:extLst>
          </p:cNvPr>
          <p:cNvSpPr/>
          <p:nvPr/>
        </p:nvSpPr>
        <p:spPr>
          <a:xfrm>
            <a:off x="5157467" y="3690938"/>
            <a:ext cx="4057971" cy="523220"/>
          </a:xfrm>
          <a:prstGeom prst="roundRect">
            <a:avLst/>
          </a:prstGeom>
          <a:solidFill>
            <a:srgbClr val="FFB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em là cô giáo à?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2D7FBC50-17B2-4E4D-A729-CEFC148C7E2A}"/>
              </a:ext>
            </a:extLst>
          </p:cNvPr>
          <p:cNvSpPr/>
          <p:nvPr/>
        </p:nvSpPr>
        <p:spPr>
          <a:xfrm>
            <a:off x="5157467" y="4567334"/>
            <a:ext cx="4057972" cy="523220"/>
          </a:xfrm>
          <a:prstGeom prst="roundRect">
            <a:avLst/>
          </a:prstGeom>
          <a:solidFill>
            <a:srgbClr val="B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đã về nhà chưa?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EEC22E2-866D-47F5-8CCD-65D111B46C3F}"/>
              </a:ext>
            </a:extLst>
          </p:cNvPr>
          <p:cNvSpPr/>
          <p:nvPr/>
        </p:nvSpPr>
        <p:spPr>
          <a:xfrm>
            <a:off x="5157467" y="5464636"/>
            <a:ext cx="4057972" cy="523220"/>
          </a:xfrm>
          <a:prstGeom prst="roundRect">
            <a:avLst/>
          </a:prstGeom>
          <a:solidFill>
            <a:srgbClr val="FFE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Mẹ em đang nấu cơm.</a:t>
            </a:r>
            <a:endParaRPr lang="en-US" sz="4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FC61F5A-B2FB-4F65-9162-6A4E863CD124}"/>
              </a:ext>
            </a:extLst>
          </p:cNvPr>
          <p:cNvSpPr/>
          <p:nvPr/>
        </p:nvSpPr>
        <p:spPr>
          <a:xfrm>
            <a:off x="4492263" y="1570618"/>
            <a:ext cx="700916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hiện các yêu cầu dưới đây: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7535003C-A4ED-4423-B0D3-B4CC74F4A0E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4618" y="3709652"/>
            <a:ext cx="2507527" cy="2507527"/>
          </a:xfrm>
          <a:prstGeom prst="rect">
            <a:avLst/>
          </a:prstGeom>
        </p:spPr>
      </p:pic>
      <p:pic>
        <p:nvPicPr>
          <p:cNvPr id="18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268A2211-34A7-495E-9957-4595755DE6A5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642828" y="8017782"/>
            <a:ext cx="487363" cy="487363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3BF2BA2-64D3-4731-A0F3-BB0E6E6C7507}"/>
              </a:ext>
            </a:extLst>
          </p:cNvPr>
          <p:cNvSpPr/>
          <p:nvPr/>
        </p:nvSpPr>
        <p:spPr>
          <a:xfrm>
            <a:off x="153170" y="1393010"/>
            <a:ext cx="328139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vi-VN" altLang="zh-CN" sz="4400" b="1" i="0" u="none" strike="noStrike" kern="1200" baseline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vi-VN" altLang="zh-CN" sz="4400" b="1" i="0" u="none" strike="noStrike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kể</a:t>
            </a:r>
          </a:p>
        </p:txBody>
      </p:sp>
    </p:spTree>
    <p:extLst>
      <p:ext uri="{BB962C8B-B14F-4D97-AF65-F5344CB8AC3E}">
        <p14:creationId xmlns:p14="http://schemas.microsoft.com/office/powerpoint/2010/main" val="1153760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76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0" grpId="0"/>
      <p:bldP spid="11" grpId="0" animBg="1"/>
      <p:bldP spid="13" grpId="0" animBg="1"/>
      <p:bldP spid="14" grpId="0" animBg="1"/>
      <p:bldP spid="1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4">
            <a:extLst>
              <a:ext uri="{FF2B5EF4-FFF2-40B4-BE49-F238E27FC236}">
                <a16:creationId xmlns:a16="http://schemas.microsoft.com/office/drawing/2014/main" xmlns="" id="{65232EE1-31B6-40C6-BAD9-302916B4BCD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7" t="27532" r="-1971" b="1"/>
          <a:stretch/>
        </p:blipFill>
        <p:spPr>
          <a:xfrm rot="319967">
            <a:off x="576213" y="2833897"/>
            <a:ext cx="3630103" cy="4026420"/>
          </a:xfrm>
          <a:prstGeom prst="rect">
            <a:avLst/>
          </a:prstGeom>
        </p:spPr>
      </p:pic>
      <p:pic>
        <p:nvPicPr>
          <p:cNvPr id="4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25" y="0"/>
            <a:ext cx="8111693" cy="6735925"/>
          </a:xfrm>
          <a:prstGeom prst="rect">
            <a:avLst/>
          </a:prstGeom>
        </p:spPr>
      </p:pic>
      <p:pic>
        <p:nvPicPr>
          <p:cNvPr id="5" name="PA_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8" y="193320"/>
            <a:ext cx="3151664" cy="2497695"/>
          </a:xfrm>
          <a:prstGeom prst="rect">
            <a:avLst/>
          </a:prstGeom>
        </p:spPr>
      </p:pic>
      <p:pic>
        <p:nvPicPr>
          <p:cNvPr id="12" name="PA_图片 1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60" y="-123893"/>
            <a:ext cx="2170929" cy="2170929"/>
          </a:xfrm>
          <a:prstGeom prst="rect">
            <a:avLst/>
          </a:prstGeom>
        </p:spPr>
      </p:pic>
      <p:pic>
        <p:nvPicPr>
          <p:cNvPr id="6" name="Picture 5" descr="A picture containing toy, doll, indoor, clipart&#10;&#10;Description automatically generated">
            <a:extLst>
              <a:ext uri="{FF2B5EF4-FFF2-40B4-BE49-F238E27FC236}">
                <a16:creationId xmlns:a16="http://schemas.microsoft.com/office/drawing/2014/main" xmlns="" id="{153830B1-0565-4211-9DFF-C812713AA61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637" y="3944735"/>
            <a:ext cx="2314575" cy="180022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981BE481-0BE2-44EB-BB24-E7E5EE6477AD}"/>
              </a:ext>
            </a:extLst>
          </p:cNvPr>
          <p:cNvSpPr/>
          <p:nvPr/>
        </p:nvSpPr>
        <p:spPr>
          <a:xfrm>
            <a:off x="5038972" y="2183334"/>
            <a:ext cx="6419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altLang="zh-CN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Cuối </a:t>
            </a:r>
            <a:r>
              <a:rPr lang="vi-VN" altLang="zh-CN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dòng nào </a:t>
            </a:r>
            <a:r>
              <a:rPr lang="vi-VN" altLang="zh-CN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dưới đây có thể </a:t>
            </a:r>
            <a:r>
              <a:rPr lang="vi-VN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 dấu chấm</a:t>
            </a:r>
            <a:r>
              <a:rPr lang="vi-VN" altLang="zh-CN" sz="36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zh-CN" altLang="en-US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5C06226B-CC7C-45A3-97FB-466BF35FE3F0}"/>
              </a:ext>
            </a:extLst>
          </p:cNvPr>
          <p:cNvSpPr/>
          <p:nvPr/>
        </p:nvSpPr>
        <p:spPr>
          <a:xfrm>
            <a:off x="5171690" y="3607587"/>
            <a:ext cx="5229610" cy="523220"/>
          </a:xfrm>
          <a:prstGeom prst="roundRect">
            <a:avLst/>
          </a:prstGeom>
          <a:solidFill>
            <a:srgbClr val="FFB2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 đi học về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1965B153-ED1B-4525-8B29-11FA5EB3D0BF}"/>
              </a:ext>
            </a:extLst>
          </p:cNvPr>
          <p:cNvSpPr/>
          <p:nvPr/>
        </p:nvSpPr>
        <p:spPr>
          <a:xfrm>
            <a:off x="5171689" y="4483983"/>
            <a:ext cx="5229611" cy="523220"/>
          </a:xfrm>
          <a:prstGeom prst="roundRect">
            <a:avLst/>
          </a:prstGeom>
          <a:solidFill>
            <a:srgbClr val="B9E5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Ông đang làm việc ở đâu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2E45C19B-F0C8-4D55-BA32-EE61D2F5ED93}"/>
              </a:ext>
            </a:extLst>
          </p:cNvPr>
          <p:cNvSpPr/>
          <p:nvPr/>
        </p:nvSpPr>
        <p:spPr>
          <a:xfrm>
            <a:off x="5171689" y="5381285"/>
            <a:ext cx="5229611" cy="523220"/>
          </a:xfrm>
          <a:prstGeom prst="roundRect">
            <a:avLst/>
          </a:prstGeom>
          <a:solidFill>
            <a:srgbClr val="FFEF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altLang="zh-CN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 tưới cây trong vườn</a:t>
            </a:r>
            <a:endParaRPr lang="en-US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3F35659-D640-492B-9812-74B13CFD1573}"/>
              </a:ext>
            </a:extLst>
          </p:cNvPr>
          <p:cNvSpPr/>
          <p:nvPr/>
        </p:nvSpPr>
        <p:spPr>
          <a:xfrm>
            <a:off x="4614862" y="1537003"/>
            <a:ext cx="6843712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vi-VN" altLang="zh-CN" sz="3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vi-VN" altLang="zh-CN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 hiện các yêu cầu dưới đây:</a:t>
            </a:r>
            <a:endParaRPr lang="zh-CN" altLang="en-US" sz="3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DD12152B-5934-4E67-B0C0-4CAAA405675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0406" y="3123129"/>
            <a:ext cx="2507527" cy="2507527"/>
          </a:xfrm>
          <a:prstGeom prst="rect">
            <a:avLst/>
          </a:prstGeom>
        </p:spPr>
      </p:pic>
      <p:pic>
        <p:nvPicPr>
          <p:cNvPr id="20" name="Tieng-vo-tay-www_yeualo_com">
            <a:hlinkClick r:id="" action="ppaction://media"/>
            <a:extLst>
              <a:ext uri="{FF2B5EF4-FFF2-40B4-BE49-F238E27FC236}">
                <a16:creationId xmlns:a16="http://schemas.microsoft.com/office/drawing/2014/main" xmlns="" id="{E79F25FC-44A4-46F1-85DD-72CDCA1A51B6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642828" y="8017782"/>
            <a:ext cx="487363" cy="48736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F87FBA0-F5B7-4135-A34D-E0FBBB01BBD3}"/>
              </a:ext>
            </a:extLst>
          </p:cNvPr>
          <p:cNvSpPr/>
          <p:nvPr/>
        </p:nvSpPr>
        <p:spPr>
          <a:xfrm>
            <a:off x="7863756" y="3389049"/>
            <a:ext cx="385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3BF2BA2-64D3-4731-A0F3-BB0E6E6C7507}"/>
              </a:ext>
            </a:extLst>
          </p:cNvPr>
          <p:cNvSpPr/>
          <p:nvPr/>
        </p:nvSpPr>
        <p:spPr>
          <a:xfrm>
            <a:off x="236684" y="1115425"/>
            <a:ext cx="3281391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rtl="0">
              <a:spcBef>
                <a:spcPts val="600"/>
              </a:spcBef>
            </a:pPr>
            <a:r>
              <a:rPr lang="vi-VN" altLang="zh-CN" sz="4400" b="1" i="0" u="none" strike="noStrike" kern="1200" baseline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vi-VN" altLang="zh-CN" sz="4400" b="1" i="0" u="none" strike="noStrike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chấm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7F87FBA0-F5B7-4135-A34D-E0FBBB01BBD3}"/>
              </a:ext>
            </a:extLst>
          </p:cNvPr>
          <p:cNvSpPr/>
          <p:nvPr/>
        </p:nvSpPr>
        <p:spPr>
          <a:xfrm>
            <a:off x="9802095" y="5206504"/>
            <a:ext cx="38517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altLang="zh-CN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zh-CN" alt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866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repeatCount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mph" presetSubtype="2" repeatCount="10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76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1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1" grpId="0"/>
      <p:bldP spid="13" grpId="0" animBg="1"/>
      <p:bldP spid="14" grpId="0" animBg="1"/>
      <p:bldP spid="16" grpId="0" animBg="1"/>
      <p:bldP spid="17" grpId="0" animBg="1"/>
      <p:bldP spid="21" grpId="0"/>
      <p:bldP spid="21" grpId="1"/>
      <p:bldP spid="24" grpId="0"/>
      <p:bldP spid="24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EB800F15-1761-4E07-BD29-DE3F50BE34F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12"/>
          <a:stretch/>
        </p:blipFill>
        <p:spPr>
          <a:xfrm>
            <a:off x="3449869" y="3429000"/>
            <a:ext cx="4711476" cy="16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2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xmlns="" id="{A86C9C40-3E4C-4632-8187-0428D9ABD48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0"/>
          <a:stretch/>
        </p:blipFill>
        <p:spPr>
          <a:xfrm>
            <a:off x="3726255" y="2648608"/>
            <a:ext cx="4301324" cy="28731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xmlns="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pic>
        <p:nvPicPr>
          <p:cNvPr id="13" name="PA_图片 4">
            <a:extLst>
              <a:ext uri="{FF2B5EF4-FFF2-40B4-BE49-F238E27FC236}">
                <a16:creationId xmlns:a16="http://schemas.microsoft.com/office/drawing/2014/main" xmlns="" id="{6051B124-8107-4F77-98DB-7E827913A1C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75" y="894797"/>
            <a:ext cx="8332138" cy="3134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2E831D-C655-49D3-898E-AA7259C905C7}"/>
              </a:ext>
            </a:extLst>
          </p:cNvPr>
          <p:cNvSpPr/>
          <p:nvPr/>
        </p:nvSpPr>
        <p:spPr>
          <a:xfrm>
            <a:off x="2604659" y="1448831"/>
            <a:ext cx="530372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rtl="0">
              <a:spcBef>
                <a:spcPts val="6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vi-VN" altLang="zh-CN" sz="3600" b="1" i="1" u="none" strike="noStrike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PA_文本框 6">
            <a:extLst>
              <a:ext uri="{FF2B5EF4-FFF2-40B4-BE49-F238E27FC236}">
                <a16:creationId xmlns:a16="http://schemas.microsoft.com/office/drawing/2014/main" xmlns="" id="{C8CC574C-F2F8-44AD-B550-14AFD0FECAC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462042" y="2041653"/>
            <a:ext cx="7067595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spcBef>
                <a:spcPts val="600"/>
              </a:spcBef>
            </a:pP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altLang="zh-CN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altLang="zh-CN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F46F22E1-BAD6-46AC-988D-68170B41629E}"/>
              </a:ext>
            </a:extLst>
          </p:cNvPr>
          <p:cNvSpPr/>
          <p:nvPr/>
        </p:nvSpPr>
        <p:spPr>
          <a:xfrm>
            <a:off x="1561636" y="3915312"/>
            <a:ext cx="2510284" cy="978500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xmlns="" id="{407F0E7F-9E47-4BF7-88E5-F46EBA8AFB71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1562059" y="4069854"/>
            <a:ext cx="2751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pic>
        <p:nvPicPr>
          <p:cNvPr id="19" name="图片 11">
            <a:extLst>
              <a:ext uri="{FF2B5EF4-FFF2-40B4-BE49-F238E27FC236}">
                <a16:creationId xmlns:a16="http://schemas.microsoft.com/office/drawing/2014/main" xmlns="" id="{88FD913F-7D2C-45CD-92BA-039B81EB59A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510" y="1482494"/>
            <a:ext cx="2230356" cy="148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3008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7" grpId="0" animBg="1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4" name="Picture 3" descr="A picture containing posing, doll, toy&#10;&#10;Description automatically generated">
            <a:extLst>
              <a:ext uri="{FF2B5EF4-FFF2-40B4-BE49-F238E27FC236}">
                <a16:creationId xmlns:a16="http://schemas.microsoft.com/office/drawing/2014/main" xmlns="" id="{E0B81079-5027-4154-9224-752F14F092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175" y="3906183"/>
            <a:ext cx="6235855" cy="2995054"/>
          </a:xfrm>
          <a:prstGeom prst="rect">
            <a:avLst/>
          </a:prstGeom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xmlns="" id="{0447A1E5-688D-45F7-A9EA-EDF0C9FE40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5259" y="5522088"/>
            <a:ext cx="1533322" cy="15333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E2E831D-C655-49D3-898E-AA7259C905C7}"/>
              </a:ext>
            </a:extLst>
          </p:cNvPr>
          <p:cNvSpPr/>
          <p:nvPr/>
        </p:nvSpPr>
        <p:spPr>
          <a:xfrm>
            <a:off x="2604659" y="1448831"/>
            <a:ext cx="5303727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rtl="0">
              <a:spcBef>
                <a:spcPts val="600"/>
              </a:spcBef>
            </a:pP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altLang="zh-CN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diệu</a:t>
            </a:r>
            <a:r>
              <a:rPr lang="en-US" altLang="zh-CN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endParaRPr lang="vi-VN" altLang="zh-CN" sz="3600" b="1" i="1" u="none" strike="noStrike" kern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xmlns="" id="{F46F22E1-BAD6-46AC-988D-68170B41629E}"/>
              </a:ext>
            </a:extLst>
          </p:cNvPr>
          <p:cNvSpPr/>
          <p:nvPr/>
        </p:nvSpPr>
        <p:spPr>
          <a:xfrm>
            <a:off x="1561636" y="3915312"/>
            <a:ext cx="2510284" cy="978500"/>
          </a:xfrm>
          <a:prstGeom prst="wedgeEllipseCallout">
            <a:avLst>
              <a:gd name="adj1" fmla="val 71312"/>
              <a:gd name="adj2" fmla="val -8699"/>
            </a:avLst>
          </a:prstGeom>
          <a:solidFill>
            <a:schemeClr val="bg1"/>
          </a:solidFill>
          <a:ln w="28575">
            <a:solidFill>
              <a:srgbClr val="FF5D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PA_文本框 6">
            <a:extLst>
              <a:ext uri="{FF2B5EF4-FFF2-40B4-BE49-F238E27FC236}">
                <a16:creationId xmlns:a16="http://schemas.microsoft.com/office/drawing/2014/main" xmlns="" id="{407F0E7F-9E47-4BF7-88E5-F46EBA8AFB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562059" y="4069854"/>
            <a:ext cx="2751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altLang="zh-CN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…</a:t>
            </a:r>
          </a:p>
        </p:txBody>
      </p:sp>
      <p:sp>
        <p:nvSpPr>
          <p:cNvPr id="16" name="TextBox 28"/>
          <p:cNvSpPr txBox="1"/>
          <p:nvPr/>
        </p:nvSpPr>
        <p:spPr>
          <a:xfrm>
            <a:off x="7491799" y="1874556"/>
            <a:ext cx="1836177" cy="1077575"/>
          </a:xfrm>
          <a:prstGeom prst="cloud">
            <a:avLst/>
          </a:prstGeom>
          <a:solidFill>
            <a:srgbClr val="EC9DA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q</a:t>
            </a:r>
            <a:r>
              <a:rPr lang="en-US" altLang="zh-CN" sz="4000" b="1" smtClea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uạt</a:t>
            </a:r>
            <a:endParaRPr lang="zh-CN" altLang="en-US" sz="4000" b="1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0" name="TextBox 28"/>
          <p:cNvSpPr txBox="1"/>
          <p:nvPr/>
        </p:nvSpPr>
        <p:spPr>
          <a:xfrm>
            <a:off x="3499401" y="2137480"/>
            <a:ext cx="3189295" cy="983873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</a:t>
            </a:r>
            <a:r>
              <a:rPr lang="en-US" altLang="zh-CN" sz="3600" b="1" kern="0" smtClea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hăm con</a:t>
            </a:r>
            <a:endParaRPr lang="zh-CN" altLang="en-US" sz="3600" b="1" kern="0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1" name="TextBox 28"/>
          <p:cNvSpPr txBox="1"/>
          <p:nvPr/>
        </p:nvSpPr>
        <p:spPr>
          <a:xfrm>
            <a:off x="5256522" y="2964972"/>
            <a:ext cx="3153366" cy="1077575"/>
          </a:xfrm>
          <a:prstGeom prst="cloud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ker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n</a:t>
            </a:r>
            <a:r>
              <a:rPr lang="en-US" altLang="zh-CN" sz="4000" b="1" kern="0" smtClea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ấu cơm</a:t>
            </a:r>
            <a:endParaRPr lang="zh-CN" altLang="en-US" sz="4000" b="1" kern="0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2" name="TextBox 28"/>
          <p:cNvSpPr txBox="1"/>
          <p:nvPr/>
        </p:nvSpPr>
        <p:spPr>
          <a:xfrm>
            <a:off x="9021162" y="2769347"/>
            <a:ext cx="2258329" cy="1077575"/>
          </a:xfrm>
          <a:prstGeom prst="cloud">
            <a:avLst/>
          </a:prstGeom>
          <a:gradFill>
            <a:gsLst>
              <a:gs pos="0">
                <a:srgbClr val="FFFF00"/>
              </a:gs>
              <a:gs pos="100000">
                <a:schemeClr val="accent1">
                  <a:satMod val="110000"/>
                  <a:shade val="100000"/>
                  <a:lumMod val="0"/>
                  <a:lumOff val="100000"/>
                  <a:alpha val="0"/>
                </a:schemeClr>
              </a:gs>
              <a:gs pos="100000">
                <a:schemeClr val="accent1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4000" b="1" kern="0" smtClea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ủ </a:t>
            </a:r>
            <a:r>
              <a:rPr lang="en-US" altLang="zh-CN" sz="4000" b="1" kern="0" smtClea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ấm</a:t>
            </a:r>
            <a:endParaRPr lang="zh-CN" altLang="en-US" sz="4000" b="1" kern="0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sp>
        <p:nvSpPr>
          <p:cNvPr id="23" name="TextBox 28"/>
          <p:cNvSpPr txBox="1"/>
          <p:nvPr/>
        </p:nvSpPr>
        <p:spPr>
          <a:xfrm>
            <a:off x="769629" y="2629417"/>
            <a:ext cx="2729772" cy="983873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3600" b="1" ker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b</a:t>
            </a:r>
            <a:r>
              <a:rPr lang="en-US" altLang="zh-CN" sz="3600" b="1" kern="0" smtClean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ế con</a:t>
            </a:r>
            <a:endParaRPr lang="zh-CN" altLang="en-US" sz="3600" b="1" kern="0" dirty="0">
              <a:solidFill>
                <a:prstClr val="black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0085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9967">
            <a:off x="1183369" y="-449821"/>
            <a:ext cx="9148887" cy="6858000"/>
          </a:xfrm>
          <a:prstGeom prst="rect">
            <a:avLst/>
          </a:prstGeom>
        </p:spPr>
      </p:pic>
      <p:pic>
        <p:nvPicPr>
          <p:cNvPr id="6" name="图片 5" descr="图片包含 玩偶, 玩具, 室内, 天空&#10;&#10;已生成极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578" y="157552"/>
            <a:ext cx="3542059" cy="35420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21378">
            <a:off x="-332242" y="-218894"/>
            <a:ext cx="3519596" cy="274727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2529177"/>
            <a:ext cx="1170434" cy="117043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746" y="4457977"/>
            <a:ext cx="1170434" cy="11704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642">
            <a:off x="8645790" y="2192463"/>
            <a:ext cx="1799543" cy="1196038"/>
          </a:xfrm>
          <a:prstGeom prst="rect">
            <a:avLst/>
          </a:prstGeom>
        </p:spPr>
      </p:pic>
      <p:pic>
        <p:nvPicPr>
          <p:cNvPr id="10" name="Picture 9" descr="Text&#10;&#10;Description automatically generated">
            <a:extLst>
              <a:ext uri="{FF2B5EF4-FFF2-40B4-BE49-F238E27FC236}">
                <a16:creationId xmlns:a16="http://schemas.microsoft.com/office/drawing/2014/main" xmlns="" id="{06D5468F-1E1B-45CD-97DF-91F0CC437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339" y="3114394"/>
            <a:ext cx="7021552" cy="17540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200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05195 0.0011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4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xmlns="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43FBD2-3391-4814-B090-A0E10E5335FB}"/>
              </a:ext>
            </a:extLst>
          </p:cNvPr>
          <p:cNvSpPr/>
          <p:nvPr/>
        </p:nvSpPr>
        <p:spPr>
          <a:xfrm>
            <a:off x="6036040" y="2249843"/>
            <a:ext cx="43477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u="sng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Cấu tạo</a:t>
            </a:r>
          </a:p>
          <a:p>
            <a:pPr lvl="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endParaRPr kumimoji="0" lang="zh-CN" altLang="en-US" sz="4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670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xmlns="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4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1026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80D9763A-D9E5-4342-874E-222A5C7D45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225882" y="2897446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807006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789519" y="4646599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838722" y="3613651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770190" y="2589132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748942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725850" y="5050610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729613" y="402176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747941" y="2994297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xmlns="" id="{33ED0D41-56E6-4076-A71A-586CBF7149A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" t="40838" r="3949" b="21661"/>
          <a:stretch/>
        </p:blipFill>
        <p:spPr>
          <a:xfrm>
            <a:off x="1006840" y="246632"/>
            <a:ext cx="5029200" cy="64633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43FBD2-3391-4814-B090-A0E10E5335FB}"/>
              </a:ext>
            </a:extLst>
          </p:cNvPr>
          <p:cNvSpPr/>
          <p:nvPr/>
        </p:nvSpPr>
        <p:spPr>
          <a:xfrm>
            <a:off x="7740168" y="5704619"/>
            <a:ext cx="2908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kern="0" dirty="0">
                <a:solidFill>
                  <a:srgbClr val="C0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Cách viết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3" name="chu 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4323"/>
          <a:stretch/>
        </p:blipFill>
        <p:spPr>
          <a:xfrm>
            <a:off x="7055119" y="2387294"/>
            <a:ext cx="3897682" cy="333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20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xmlns="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3760D88B-E7FC-4908-AB66-2AC6DA153C14}"/>
              </a:ext>
            </a:extLst>
          </p:cNvPr>
          <p:cNvSpPr txBox="1"/>
          <p:nvPr/>
        </p:nvSpPr>
        <p:spPr>
          <a:xfrm>
            <a:off x="4957454" y="2049355"/>
            <a:ext cx="19383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  <a:cs typeface="Times New Roman" pitchFamily="18" charset="0"/>
              </a:rPr>
              <a:t>mũ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A7F21411-506A-44CF-9F60-929BF2C6C6D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0" b="18528"/>
          <a:stretch/>
        </p:blipFill>
        <p:spPr>
          <a:xfrm>
            <a:off x="759840" y="1264984"/>
            <a:ext cx="9958647" cy="816905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CE25E12F-36FC-466C-B534-550EBA84F1BC}"/>
              </a:ext>
            </a:extLst>
          </p:cNvPr>
          <p:cNvGrpSpPr/>
          <p:nvPr/>
        </p:nvGrpSpPr>
        <p:grpSpPr>
          <a:xfrm>
            <a:off x="6957625" y="2611426"/>
            <a:ext cx="2125143" cy="943835"/>
            <a:chOff x="6957625" y="2611426"/>
            <a:chExt cx="2125143" cy="943835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79DB16E2-C414-4164-B221-4DBF8218110A}"/>
                </a:ext>
              </a:extLst>
            </p:cNvPr>
            <p:cNvSpPr/>
            <p:nvPr/>
          </p:nvSpPr>
          <p:spPr>
            <a:xfrm>
              <a:off x="7942217" y="2844061"/>
              <a:ext cx="1140551" cy="711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xmlns="" id="{8A2059A6-C9E5-48FC-B101-5A4D1E67D27D}"/>
                </a:ext>
              </a:extLst>
            </p:cNvPr>
            <p:cNvCxnSpPr>
              <a:cxnSpLocks/>
              <a:stCxn id="14" idx="1"/>
            </p:cNvCxnSpPr>
            <p:nvPr/>
          </p:nvCxnSpPr>
          <p:spPr>
            <a:xfrm flipH="1" flipV="1">
              <a:off x="6957625" y="2611426"/>
              <a:ext cx="1151622" cy="336788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743FBD2-3391-4814-B090-A0E10E5335FB}"/>
              </a:ext>
            </a:extLst>
          </p:cNvPr>
          <p:cNvSpPr/>
          <p:nvPr/>
        </p:nvSpPr>
        <p:spPr>
          <a:xfrm>
            <a:off x="6036040" y="2249843"/>
            <a:ext cx="586590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400" b="1" u="sng" kern="0" dirty="0" smtClean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Cấu tạo</a:t>
            </a:r>
          </a:p>
          <a:p>
            <a:pPr lvl="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cong</a:t>
            </a:r>
            <a:r>
              <a:rPr lang="en-US" sz="4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endParaRPr lang="en-US" sz="4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thắt</a:t>
            </a:r>
            <a:endParaRPr lang="en-US" sz="44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defRPr/>
            </a:pP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(2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nét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xiên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391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图片 4">
            <a:extLst>
              <a:ext uri="{FF2B5EF4-FFF2-40B4-BE49-F238E27FC236}">
                <a16:creationId xmlns:a16="http://schemas.microsoft.com/office/drawing/2014/main" xmlns="" id="{54D30AD5-63CD-4E83-9098-A91568F64A0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533" y="826395"/>
            <a:ext cx="4916854" cy="6031605"/>
          </a:xfrm>
          <a:prstGeom prst="rect">
            <a:avLst/>
          </a:prstGeom>
        </p:spPr>
      </p:pic>
      <p:pic>
        <p:nvPicPr>
          <p:cNvPr id="19" name="PA_图片 4">
            <a:extLst>
              <a:ext uri="{FF2B5EF4-FFF2-40B4-BE49-F238E27FC236}">
                <a16:creationId xmlns:a16="http://schemas.microsoft.com/office/drawing/2014/main" xmlns="" id="{B5570EA8-33C5-4BFB-AD40-EB3B28D2059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72" y="1256188"/>
            <a:ext cx="4735687" cy="5496881"/>
          </a:xfrm>
          <a:prstGeom prst="rect">
            <a:avLst/>
          </a:prstGeom>
        </p:spPr>
      </p:pic>
      <p:pic>
        <p:nvPicPr>
          <p:cNvPr id="2" name="PA_图片 3">
            <a:extLst>
              <a:ext uri="{FF2B5EF4-FFF2-40B4-BE49-F238E27FC236}">
                <a16:creationId xmlns:a16="http://schemas.microsoft.com/office/drawing/2014/main" xmlns="" id="{7AAE21B7-C542-497D-8A2E-9CD4498C678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/>
          <a:srcRect t="23466"/>
          <a:stretch/>
        </p:blipFill>
        <p:spPr>
          <a:xfrm>
            <a:off x="329784" y="104931"/>
            <a:ext cx="6678698" cy="1019675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4743FBD2-3391-4814-B090-A0E10E5335FB}"/>
              </a:ext>
            </a:extLst>
          </p:cNvPr>
          <p:cNvSpPr/>
          <p:nvPr/>
        </p:nvSpPr>
        <p:spPr>
          <a:xfrm>
            <a:off x="7666428" y="5704619"/>
            <a:ext cx="29819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kern="0" dirty="0">
                <a:solidFill>
                  <a:srgbClr val="C0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Cách viết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4" name="Picture 3" descr="Logo&#10;&#10;Description automatically generated with low confidence">
            <a:extLst>
              <a:ext uri="{FF2B5EF4-FFF2-40B4-BE49-F238E27FC236}">
                <a16:creationId xmlns:a16="http://schemas.microsoft.com/office/drawing/2014/main" xmlns="" id="{64BCB1A5-641B-4256-B67A-E5C37B8B527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02" r="4849" b="12586"/>
          <a:stretch/>
        </p:blipFill>
        <p:spPr>
          <a:xfrm>
            <a:off x="780880" y="196454"/>
            <a:ext cx="5154498" cy="927463"/>
          </a:xfrm>
          <a:prstGeom prst="rect">
            <a:avLst/>
          </a:prstGeom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DFFC56FC-4F62-4DBF-BBD8-2C9684C9E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1359756" y="276445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E49BB57-BAF9-485A-AD1E-606DDD8F0386}"/>
              </a:ext>
            </a:extLst>
          </p:cNvPr>
          <p:cNvSpPr txBox="1"/>
          <p:nvPr/>
        </p:nvSpPr>
        <p:spPr>
          <a:xfrm>
            <a:off x="959405" y="5667355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A2A51E5-B015-4AA5-9D14-634D1121F9A1}"/>
              </a:ext>
            </a:extLst>
          </p:cNvPr>
          <p:cNvSpPr txBox="1"/>
          <p:nvPr/>
        </p:nvSpPr>
        <p:spPr>
          <a:xfrm>
            <a:off x="965008" y="4665071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75C413-8F17-4A62-ADB5-2C0FCD6E09B3}"/>
              </a:ext>
            </a:extLst>
          </p:cNvPr>
          <p:cNvSpPr txBox="1"/>
          <p:nvPr/>
        </p:nvSpPr>
        <p:spPr>
          <a:xfrm>
            <a:off x="995739" y="3655213"/>
            <a:ext cx="419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5A8369B-42C8-4CEA-B0F7-E4936FBF58EF}"/>
              </a:ext>
            </a:extLst>
          </p:cNvPr>
          <p:cNvSpPr txBox="1"/>
          <p:nvPr/>
        </p:nvSpPr>
        <p:spPr>
          <a:xfrm>
            <a:off x="927207" y="2667644"/>
            <a:ext cx="4594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4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77A94857-9541-4135-A50E-A72DEA9F5461}"/>
              </a:ext>
            </a:extLst>
          </p:cNvPr>
          <p:cNvCxnSpPr/>
          <p:nvPr/>
        </p:nvCxnSpPr>
        <p:spPr>
          <a:xfrm>
            <a:off x="901341" y="6071931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7050A1F6-6E02-4278-B090-F75F4258AC2F}"/>
              </a:ext>
            </a:extLst>
          </p:cNvPr>
          <p:cNvCxnSpPr/>
          <p:nvPr/>
        </p:nvCxnSpPr>
        <p:spPr>
          <a:xfrm>
            <a:off x="901339" y="5069082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D51ADC26-B0EF-4325-960C-94288E283773}"/>
              </a:ext>
            </a:extLst>
          </p:cNvPr>
          <p:cNvCxnSpPr/>
          <p:nvPr/>
        </p:nvCxnSpPr>
        <p:spPr>
          <a:xfrm>
            <a:off x="905102" y="4063324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8BECC8C4-FDFF-4649-97C2-EBE7BCE9F1D8}"/>
              </a:ext>
            </a:extLst>
          </p:cNvPr>
          <p:cNvCxnSpPr/>
          <p:nvPr/>
        </p:nvCxnSpPr>
        <p:spPr>
          <a:xfrm>
            <a:off x="904958" y="3072809"/>
            <a:ext cx="540611" cy="0"/>
          </a:xfrm>
          <a:prstGeom prst="line">
            <a:avLst/>
          </a:prstGeom>
          <a:ln w="19050">
            <a:solidFill>
              <a:srgbClr val="3176F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chu EE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 rotWithShape="1">
          <a:blip r:embed="rId11"/>
          <a:srcRect b="12967"/>
          <a:stretch/>
        </p:blipFill>
        <p:spPr>
          <a:xfrm>
            <a:off x="7008482" y="2269845"/>
            <a:ext cx="3986497" cy="346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49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1015823"/>
            <a:ext cx="10435243" cy="5548372"/>
          </a:xfrm>
          <a:prstGeom prst="rect">
            <a:avLst/>
          </a:prstGeom>
        </p:spPr>
      </p:pic>
      <p:pic>
        <p:nvPicPr>
          <p:cNvPr id="41" name="图片 40" descr="A red and white robot&#10;&#10;Description automatically generated with low confidence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38" name="图片 20">
            <a:extLst>
              <a:ext uri="{FF2B5EF4-FFF2-40B4-BE49-F238E27FC236}">
                <a16:creationId xmlns:a16="http://schemas.microsoft.com/office/drawing/2014/main" xmlns="" id="{C6C3BCE9-96A7-406C-BEC4-E20640347C0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6111" y="4296963"/>
            <a:ext cx="1635889" cy="3080345"/>
          </a:xfrm>
          <a:prstGeom prst="rect">
            <a:avLst/>
          </a:prstGeom>
        </p:spPr>
      </p:pic>
      <p:pic>
        <p:nvPicPr>
          <p:cNvPr id="4098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58721CE4-99EB-4B02-9CA9-A338FEA9A6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67" t="20255" r="51356" b="7998"/>
          <a:stretch/>
        </p:blipFill>
        <p:spPr bwMode="auto">
          <a:xfrm>
            <a:off x="7110011" y="2821513"/>
            <a:ext cx="3129305" cy="344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1ABBC892-7EF8-466F-AF89-D5FE76B50F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1962504" y="2975938"/>
            <a:ext cx="3252009" cy="3293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92950" y="1117473"/>
            <a:ext cx="47295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54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/ 13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30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>
            <a:extLst>
              <a:ext uri="{FF2B5EF4-FFF2-40B4-BE49-F238E27FC236}">
                <a16:creationId xmlns:a16="http://schemas.microsoft.com/office/drawing/2014/main" xmlns="" id="{A25D1CAC-9321-4745-9487-BA54EBBE4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0" y="1015823"/>
            <a:ext cx="11178274" cy="5548372"/>
          </a:xfrm>
          <a:prstGeom prst="rect">
            <a:avLst/>
          </a:prstGeom>
        </p:spPr>
      </p:pic>
      <p:sp>
        <p:nvSpPr>
          <p:cNvPr id="2" name="文本框 18">
            <a:extLst>
              <a:ext uri="{FF2B5EF4-FFF2-40B4-BE49-F238E27FC236}">
                <a16:creationId xmlns:a16="http://schemas.microsoft.com/office/drawing/2014/main" xmlns="" id="{415A03F8-3034-4E4C-9A38-7D42216642DC}"/>
              </a:ext>
            </a:extLst>
          </p:cNvPr>
          <p:cNvSpPr txBox="1"/>
          <p:nvPr/>
        </p:nvSpPr>
        <p:spPr>
          <a:xfrm>
            <a:off x="1413947" y="1640587"/>
            <a:ext cx="8437975" cy="707886"/>
          </a:xfrm>
          <a:custGeom>
            <a:avLst/>
            <a:gdLst>
              <a:gd name="connsiteX0" fmla="*/ 0 w 7625026"/>
              <a:gd name="connsiteY0" fmla="*/ 0 h 646331"/>
              <a:gd name="connsiteX1" fmla="*/ 510290 w 7625026"/>
              <a:gd name="connsiteY1" fmla="*/ 0 h 646331"/>
              <a:gd name="connsiteX2" fmla="*/ 1173081 w 7625026"/>
              <a:gd name="connsiteY2" fmla="*/ 0 h 646331"/>
              <a:gd name="connsiteX3" fmla="*/ 1683371 w 7625026"/>
              <a:gd name="connsiteY3" fmla="*/ 0 h 646331"/>
              <a:gd name="connsiteX4" fmla="*/ 2346162 w 7625026"/>
              <a:gd name="connsiteY4" fmla="*/ 0 h 646331"/>
              <a:gd name="connsiteX5" fmla="*/ 2780202 w 7625026"/>
              <a:gd name="connsiteY5" fmla="*/ 0 h 646331"/>
              <a:gd name="connsiteX6" fmla="*/ 3214242 w 7625026"/>
              <a:gd name="connsiteY6" fmla="*/ 0 h 646331"/>
              <a:gd name="connsiteX7" fmla="*/ 3877032 w 7625026"/>
              <a:gd name="connsiteY7" fmla="*/ 0 h 646331"/>
              <a:gd name="connsiteX8" fmla="*/ 4539823 w 7625026"/>
              <a:gd name="connsiteY8" fmla="*/ 0 h 646331"/>
              <a:gd name="connsiteX9" fmla="*/ 5050113 w 7625026"/>
              <a:gd name="connsiteY9" fmla="*/ 0 h 646331"/>
              <a:gd name="connsiteX10" fmla="*/ 5789154 w 7625026"/>
              <a:gd name="connsiteY10" fmla="*/ 0 h 646331"/>
              <a:gd name="connsiteX11" fmla="*/ 6146944 w 7625026"/>
              <a:gd name="connsiteY11" fmla="*/ 0 h 646331"/>
              <a:gd name="connsiteX12" fmla="*/ 6580984 w 7625026"/>
              <a:gd name="connsiteY12" fmla="*/ 0 h 646331"/>
              <a:gd name="connsiteX13" fmla="*/ 7625026 w 7625026"/>
              <a:gd name="connsiteY13" fmla="*/ 0 h 646331"/>
              <a:gd name="connsiteX14" fmla="*/ 7625026 w 7625026"/>
              <a:gd name="connsiteY14" fmla="*/ 316702 h 646331"/>
              <a:gd name="connsiteX15" fmla="*/ 7625026 w 7625026"/>
              <a:gd name="connsiteY15" fmla="*/ 646331 h 646331"/>
              <a:gd name="connsiteX16" fmla="*/ 7267236 w 7625026"/>
              <a:gd name="connsiteY16" fmla="*/ 646331 h 646331"/>
              <a:gd name="connsiteX17" fmla="*/ 6833196 w 7625026"/>
              <a:gd name="connsiteY17" fmla="*/ 646331 h 646331"/>
              <a:gd name="connsiteX18" fmla="*/ 6094155 w 7625026"/>
              <a:gd name="connsiteY18" fmla="*/ 646331 h 646331"/>
              <a:gd name="connsiteX19" fmla="*/ 5583865 w 7625026"/>
              <a:gd name="connsiteY19" fmla="*/ 646331 h 646331"/>
              <a:gd name="connsiteX20" fmla="*/ 5226076 w 7625026"/>
              <a:gd name="connsiteY20" fmla="*/ 646331 h 646331"/>
              <a:gd name="connsiteX21" fmla="*/ 4563285 w 7625026"/>
              <a:gd name="connsiteY21" fmla="*/ 646331 h 646331"/>
              <a:gd name="connsiteX22" fmla="*/ 3976744 w 7625026"/>
              <a:gd name="connsiteY22" fmla="*/ 646331 h 646331"/>
              <a:gd name="connsiteX23" fmla="*/ 3390204 w 7625026"/>
              <a:gd name="connsiteY23" fmla="*/ 646331 h 646331"/>
              <a:gd name="connsiteX24" fmla="*/ 3032414 w 7625026"/>
              <a:gd name="connsiteY24" fmla="*/ 646331 h 646331"/>
              <a:gd name="connsiteX25" fmla="*/ 2369623 w 7625026"/>
              <a:gd name="connsiteY25" fmla="*/ 646331 h 646331"/>
              <a:gd name="connsiteX26" fmla="*/ 1630582 w 7625026"/>
              <a:gd name="connsiteY26" fmla="*/ 646331 h 646331"/>
              <a:gd name="connsiteX27" fmla="*/ 891542 w 7625026"/>
              <a:gd name="connsiteY27" fmla="*/ 646331 h 646331"/>
              <a:gd name="connsiteX28" fmla="*/ 0 w 7625026"/>
              <a:gd name="connsiteY28" fmla="*/ 646331 h 646331"/>
              <a:gd name="connsiteX29" fmla="*/ 0 w 7625026"/>
              <a:gd name="connsiteY29" fmla="*/ 316702 h 646331"/>
              <a:gd name="connsiteX30" fmla="*/ 0 w 7625026"/>
              <a:gd name="connsiteY30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7625026" h="646331" fill="none" extrusionOk="0">
                <a:moveTo>
                  <a:pt x="0" y="0"/>
                </a:moveTo>
                <a:cubicBezTo>
                  <a:pt x="227884" y="-54440"/>
                  <a:pt x="372785" y="26021"/>
                  <a:pt x="510290" y="0"/>
                </a:cubicBezTo>
                <a:cubicBezTo>
                  <a:pt x="647795" y="-26021"/>
                  <a:pt x="967398" y="65226"/>
                  <a:pt x="1173081" y="0"/>
                </a:cubicBezTo>
                <a:cubicBezTo>
                  <a:pt x="1378764" y="-65226"/>
                  <a:pt x="1560141" y="55143"/>
                  <a:pt x="1683371" y="0"/>
                </a:cubicBezTo>
                <a:cubicBezTo>
                  <a:pt x="1806601" y="-55143"/>
                  <a:pt x="2105253" y="21428"/>
                  <a:pt x="2346162" y="0"/>
                </a:cubicBezTo>
                <a:cubicBezTo>
                  <a:pt x="2587071" y="-21428"/>
                  <a:pt x="2648890" y="27603"/>
                  <a:pt x="2780202" y="0"/>
                </a:cubicBezTo>
                <a:cubicBezTo>
                  <a:pt x="2911514" y="-27603"/>
                  <a:pt x="3102216" y="35765"/>
                  <a:pt x="3214242" y="0"/>
                </a:cubicBezTo>
                <a:cubicBezTo>
                  <a:pt x="3326268" y="-35765"/>
                  <a:pt x="3626833" y="66192"/>
                  <a:pt x="3877032" y="0"/>
                </a:cubicBezTo>
                <a:cubicBezTo>
                  <a:pt x="4127231" y="-66192"/>
                  <a:pt x="4332833" y="69809"/>
                  <a:pt x="4539823" y="0"/>
                </a:cubicBezTo>
                <a:cubicBezTo>
                  <a:pt x="4746813" y="-69809"/>
                  <a:pt x="4871864" y="36656"/>
                  <a:pt x="5050113" y="0"/>
                </a:cubicBezTo>
                <a:cubicBezTo>
                  <a:pt x="5228362" y="-36656"/>
                  <a:pt x="5610757" y="25257"/>
                  <a:pt x="5789154" y="0"/>
                </a:cubicBezTo>
                <a:cubicBezTo>
                  <a:pt x="5967551" y="-25257"/>
                  <a:pt x="6036398" y="6960"/>
                  <a:pt x="6146944" y="0"/>
                </a:cubicBezTo>
                <a:cubicBezTo>
                  <a:pt x="6257490" y="-6960"/>
                  <a:pt x="6426605" y="31865"/>
                  <a:pt x="6580984" y="0"/>
                </a:cubicBezTo>
                <a:cubicBezTo>
                  <a:pt x="6735363" y="-31865"/>
                  <a:pt x="7176395" y="115506"/>
                  <a:pt x="7625026" y="0"/>
                </a:cubicBezTo>
                <a:cubicBezTo>
                  <a:pt x="7629863" y="128261"/>
                  <a:pt x="7620911" y="195233"/>
                  <a:pt x="7625026" y="316702"/>
                </a:cubicBezTo>
                <a:cubicBezTo>
                  <a:pt x="7629141" y="438171"/>
                  <a:pt x="7611202" y="573489"/>
                  <a:pt x="7625026" y="646331"/>
                </a:cubicBezTo>
                <a:cubicBezTo>
                  <a:pt x="7550778" y="652237"/>
                  <a:pt x="7408716" y="644387"/>
                  <a:pt x="7267236" y="646331"/>
                </a:cubicBezTo>
                <a:cubicBezTo>
                  <a:pt x="7125756" y="648275"/>
                  <a:pt x="7022342" y="613868"/>
                  <a:pt x="6833196" y="646331"/>
                </a:cubicBezTo>
                <a:cubicBezTo>
                  <a:pt x="6644050" y="678794"/>
                  <a:pt x="6433174" y="562312"/>
                  <a:pt x="6094155" y="646331"/>
                </a:cubicBezTo>
                <a:cubicBezTo>
                  <a:pt x="5755136" y="730350"/>
                  <a:pt x="5736970" y="624904"/>
                  <a:pt x="5583865" y="646331"/>
                </a:cubicBezTo>
                <a:cubicBezTo>
                  <a:pt x="5430760" y="667758"/>
                  <a:pt x="5359557" y="611412"/>
                  <a:pt x="5226076" y="646331"/>
                </a:cubicBezTo>
                <a:cubicBezTo>
                  <a:pt x="5092595" y="681250"/>
                  <a:pt x="4801978" y="577488"/>
                  <a:pt x="4563285" y="646331"/>
                </a:cubicBezTo>
                <a:cubicBezTo>
                  <a:pt x="4324592" y="715174"/>
                  <a:pt x="4163965" y="605965"/>
                  <a:pt x="3976744" y="646331"/>
                </a:cubicBezTo>
                <a:cubicBezTo>
                  <a:pt x="3789523" y="686697"/>
                  <a:pt x="3528799" y="579770"/>
                  <a:pt x="3390204" y="646331"/>
                </a:cubicBezTo>
                <a:cubicBezTo>
                  <a:pt x="3251609" y="712892"/>
                  <a:pt x="3201499" y="618274"/>
                  <a:pt x="3032414" y="646331"/>
                </a:cubicBezTo>
                <a:cubicBezTo>
                  <a:pt x="2863329" y="674388"/>
                  <a:pt x="2670328" y="596875"/>
                  <a:pt x="2369623" y="646331"/>
                </a:cubicBezTo>
                <a:cubicBezTo>
                  <a:pt x="2068918" y="695787"/>
                  <a:pt x="1977834" y="618327"/>
                  <a:pt x="1630582" y="646331"/>
                </a:cubicBezTo>
                <a:cubicBezTo>
                  <a:pt x="1283330" y="674335"/>
                  <a:pt x="1131023" y="570310"/>
                  <a:pt x="891542" y="646331"/>
                </a:cubicBezTo>
                <a:cubicBezTo>
                  <a:pt x="652061" y="722352"/>
                  <a:pt x="384446" y="547877"/>
                  <a:pt x="0" y="646331"/>
                </a:cubicBezTo>
                <a:cubicBezTo>
                  <a:pt x="-4177" y="572870"/>
                  <a:pt x="16134" y="447609"/>
                  <a:pt x="0" y="316702"/>
                </a:cubicBezTo>
                <a:cubicBezTo>
                  <a:pt x="-16134" y="185795"/>
                  <a:pt x="17920" y="133422"/>
                  <a:pt x="0" y="0"/>
                </a:cubicBezTo>
                <a:close/>
              </a:path>
              <a:path w="7625026" h="646331" stroke="0" extrusionOk="0">
                <a:moveTo>
                  <a:pt x="0" y="0"/>
                </a:moveTo>
                <a:cubicBezTo>
                  <a:pt x="84329" y="-37298"/>
                  <a:pt x="193803" y="17370"/>
                  <a:pt x="357790" y="0"/>
                </a:cubicBezTo>
                <a:cubicBezTo>
                  <a:pt x="521777" y="-17370"/>
                  <a:pt x="550901" y="511"/>
                  <a:pt x="715579" y="0"/>
                </a:cubicBezTo>
                <a:cubicBezTo>
                  <a:pt x="880257" y="-511"/>
                  <a:pt x="1146655" y="41123"/>
                  <a:pt x="1454620" y="0"/>
                </a:cubicBezTo>
                <a:cubicBezTo>
                  <a:pt x="1762585" y="-41123"/>
                  <a:pt x="1833310" y="43455"/>
                  <a:pt x="2193661" y="0"/>
                </a:cubicBezTo>
                <a:cubicBezTo>
                  <a:pt x="2554012" y="-43455"/>
                  <a:pt x="2466606" y="42635"/>
                  <a:pt x="2551451" y="0"/>
                </a:cubicBezTo>
                <a:cubicBezTo>
                  <a:pt x="2636296" y="-42635"/>
                  <a:pt x="2865715" y="5770"/>
                  <a:pt x="3137991" y="0"/>
                </a:cubicBezTo>
                <a:cubicBezTo>
                  <a:pt x="3410267" y="-5770"/>
                  <a:pt x="3678552" y="19501"/>
                  <a:pt x="3877032" y="0"/>
                </a:cubicBezTo>
                <a:cubicBezTo>
                  <a:pt x="4075512" y="-19501"/>
                  <a:pt x="4332539" y="48007"/>
                  <a:pt x="4616073" y="0"/>
                </a:cubicBezTo>
                <a:cubicBezTo>
                  <a:pt x="4899607" y="-48007"/>
                  <a:pt x="5058766" y="85015"/>
                  <a:pt x="5355114" y="0"/>
                </a:cubicBezTo>
                <a:cubicBezTo>
                  <a:pt x="5651462" y="-85015"/>
                  <a:pt x="5797181" y="54342"/>
                  <a:pt x="5941655" y="0"/>
                </a:cubicBezTo>
                <a:cubicBezTo>
                  <a:pt x="6086129" y="-54342"/>
                  <a:pt x="6197473" y="17808"/>
                  <a:pt x="6375695" y="0"/>
                </a:cubicBezTo>
                <a:cubicBezTo>
                  <a:pt x="6553917" y="-17808"/>
                  <a:pt x="6698164" y="24140"/>
                  <a:pt x="6809735" y="0"/>
                </a:cubicBezTo>
                <a:cubicBezTo>
                  <a:pt x="6921306" y="-24140"/>
                  <a:pt x="7460812" y="7338"/>
                  <a:pt x="7625026" y="0"/>
                </a:cubicBezTo>
                <a:cubicBezTo>
                  <a:pt x="7645837" y="123545"/>
                  <a:pt x="7591085" y="185551"/>
                  <a:pt x="7625026" y="329629"/>
                </a:cubicBezTo>
                <a:cubicBezTo>
                  <a:pt x="7658967" y="473707"/>
                  <a:pt x="7614238" y="501295"/>
                  <a:pt x="7625026" y="646331"/>
                </a:cubicBezTo>
                <a:cubicBezTo>
                  <a:pt x="7425924" y="693022"/>
                  <a:pt x="7293028" y="599523"/>
                  <a:pt x="7190986" y="646331"/>
                </a:cubicBezTo>
                <a:cubicBezTo>
                  <a:pt x="7088944" y="693139"/>
                  <a:pt x="6814816" y="597841"/>
                  <a:pt x="6528195" y="646331"/>
                </a:cubicBezTo>
                <a:cubicBezTo>
                  <a:pt x="6241574" y="694821"/>
                  <a:pt x="6252544" y="603028"/>
                  <a:pt x="6094155" y="646331"/>
                </a:cubicBezTo>
                <a:cubicBezTo>
                  <a:pt x="5935766" y="689634"/>
                  <a:pt x="5774115" y="611316"/>
                  <a:pt x="5583865" y="646331"/>
                </a:cubicBezTo>
                <a:cubicBezTo>
                  <a:pt x="5393615" y="681346"/>
                  <a:pt x="5132402" y="605416"/>
                  <a:pt x="4921074" y="646331"/>
                </a:cubicBezTo>
                <a:cubicBezTo>
                  <a:pt x="4709746" y="687246"/>
                  <a:pt x="4653918" y="617908"/>
                  <a:pt x="4563285" y="646331"/>
                </a:cubicBezTo>
                <a:cubicBezTo>
                  <a:pt x="4472652" y="674754"/>
                  <a:pt x="4337571" y="631331"/>
                  <a:pt x="4205495" y="646331"/>
                </a:cubicBezTo>
                <a:cubicBezTo>
                  <a:pt x="4073419" y="661331"/>
                  <a:pt x="3661220" y="639501"/>
                  <a:pt x="3466454" y="646331"/>
                </a:cubicBezTo>
                <a:cubicBezTo>
                  <a:pt x="3271688" y="653161"/>
                  <a:pt x="3136745" y="621116"/>
                  <a:pt x="3032414" y="646331"/>
                </a:cubicBezTo>
                <a:cubicBezTo>
                  <a:pt x="2928083" y="671546"/>
                  <a:pt x="2753125" y="585245"/>
                  <a:pt x="2522124" y="646331"/>
                </a:cubicBezTo>
                <a:cubicBezTo>
                  <a:pt x="2291123" y="707417"/>
                  <a:pt x="2176167" y="639900"/>
                  <a:pt x="2011834" y="646331"/>
                </a:cubicBezTo>
                <a:cubicBezTo>
                  <a:pt x="1847501" y="652762"/>
                  <a:pt x="1679653" y="634361"/>
                  <a:pt x="1425293" y="646331"/>
                </a:cubicBezTo>
                <a:cubicBezTo>
                  <a:pt x="1170933" y="658301"/>
                  <a:pt x="1182817" y="610440"/>
                  <a:pt x="1067504" y="646331"/>
                </a:cubicBezTo>
                <a:cubicBezTo>
                  <a:pt x="952191" y="682222"/>
                  <a:pt x="446709" y="591611"/>
                  <a:pt x="0" y="646331"/>
                </a:cubicBezTo>
                <a:cubicBezTo>
                  <a:pt x="-4439" y="529284"/>
                  <a:pt x="19618" y="454436"/>
                  <a:pt x="0" y="316702"/>
                </a:cubicBezTo>
                <a:cubicBezTo>
                  <a:pt x="-19618" y="178968"/>
                  <a:pt x="10132" y="133310"/>
                  <a:pt x="0" y="0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9367604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Viết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câu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ứng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 </a:t>
            </a:r>
            <a:r>
              <a:rPr lang="en-US" altLang="zh-CN" sz="4000" b="1" dirty="0" err="1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dụng</a:t>
            </a:r>
            <a:r>
              <a:rPr lang="en-US" altLang="zh-CN" sz="4000" b="1" dirty="0">
                <a:solidFill>
                  <a:srgbClr val="C0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: </a:t>
            </a:r>
            <a:r>
              <a:rPr lang="vi-VN" altLang="zh-CN" sz="4000" b="1" dirty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Em là con </a:t>
            </a:r>
            <a:r>
              <a:rPr lang="vi-VN" altLang="zh-CN" sz="4000" b="1" dirty="0" smtClean="0">
                <a:solidFill>
                  <a:srgbClr val="FF0000"/>
                </a:solidFill>
                <a:latin typeface="Times New Roman" pitchFamily="18" charset="0"/>
                <a:ea typeface="仓耳今楷05-6763 W05" panose="02020400000000000000" pitchFamily="18" charset="-122"/>
                <a:cs typeface="Times New Roman" pitchFamily="18" charset="0"/>
              </a:rPr>
              <a:t>ngoan.</a:t>
            </a:r>
            <a:endParaRPr lang="zh-CN" altLang="en-US" sz="4000" b="1" dirty="0">
              <a:solidFill>
                <a:srgbClr val="FF0000"/>
              </a:solidFill>
              <a:latin typeface="Times New Roman" pitchFamily="18" charset="0"/>
              <a:ea typeface="仓耳今楷05-6763 W05" panose="02020400000000000000" pitchFamily="18" charset="-122"/>
              <a:cs typeface="Times New Roman" pitchFamily="18" charset="0"/>
            </a:endParaRPr>
          </a:p>
        </p:txBody>
      </p:sp>
      <p:pic>
        <p:nvPicPr>
          <p:cNvPr id="8" name="图片 40" descr="A red and white robot&#10;&#10;Description automatically generated with low confidence">
            <a:extLst>
              <a:ext uri="{FF2B5EF4-FFF2-40B4-BE49-F238E27FC236}">
                <a16:creationId xmlns:a16="http://schemas.microsoft.com/office/drawing/2014/main" xmlns="" id="{80152E88-FF49-486C-B448-E40E9607E4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114" y="57150"/>
            <a:ext cx="1302586" cy="1207834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xmlns="" id="{13A5C7D6-F1B2-455F-9873-160B4078BA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763" y="524608"/>
            <a:ext cx="5374251" cy="740376"/>
          </a:xfrm>
          <a:prstGeom prst="rect">
            <a:avLst/>
          </a:prstGeom>
        </p:spPr>
      </p:pic>
      <p:pic>
        <p:nvPicPr>
          <p:cNvPr id="10" name="图片 20">
            <a:extLst>
              <a:ext uri="{FF2B5EF4-FFF2-40B4-BE49-F238E27FC236}">
                <a16:creationId xmlns:a16="http://schemas.microsoft.com/office/drawing/2014/main" xmlns="" id="{49445963-2CC6-41B1-8AAA-DB36A8C65B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377" y="524608"/>
            <a:ext cx="1584012" cy="3080345"/>
          </a:xfrm>
          <a:prstGeom prst="rect">
            <a:avLst/>
          </a:prstGeom>
        </p:spPr>
      </p:pic>
      <p:pic>
        <p:nvPicPr>
          <p:cNvPr id="11" name="Picture 2" descr="Bản mềm bộ mẫu chữ cao 2,5 ô ly dành cho học sinh tiểu học">
            <a:extLst>
              <a:ext uri="{FF2B5EF4-FFF2-40B4-BE49-F238E27FC236}">
                <a16:creationId xmlns:a16="http://schemas.microsoft.com/office/drawing/2014/main" xmlns="" id="{CEB50952-8171-4DD7-840B-79CE180508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27" t="23148" r="11548" b="23070"/>
          <a:stretch/>
        </p:blipFill>
        <p:spPr bwMode="auto">
          <a:xfrm>
            <a:off x="832322" y="2592697"/>
            <a:ext cx="1999233" cy="2024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6386101" y="5491936"/>
            <a:ext cx="5101076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Vở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Tập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viết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 13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58354" y="2592697"/>
            <a:ext cx="9351994" cy="2617876"/>
            <a:chOff x="2358354" y="2592697"/>
            <a:chExt cx="9351994" cy="2617876"/>
          </a:xfrm>
        </p:grpSpPr>
        <p:pic>
          <p:nvPicPr>
            <p:cNvPr id="14" name="Picture 13" descr="Shape&#10;&#10;Description automatically generated with medium confidence">
              <a:extLst>
                <a:ext uri="{FF2B5EF4-FFF2-40B4-BE49-F238E27FC236}">
                  <a16:creationId xmlns:a16="http://schemas.microsoft.com/office/drawing/2014/main" xmlns="" id="{3605DD32-877E-4D6C-834E-E925F9407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727" r="19547"/>
            <a:stretch/>
          </p:blipFill>
          <p:spPr>
            <a:xfrm>
              <a:off x="2358354" y="2592697"/>
              <a:ext cx="9351994" cy="261787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0030506" y="3492202"/>
              <a:ext cx="20910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6000" b="1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5955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447</TotalTime>
  <Words>461</Words>
  <Application>Microsoft Office PowerPoint</Application>
  <PresentationFormat>Custom</PresentationFormat>
  <Paragraphs>97</Paragraphs>
  <Slides>22</Slides>
  <Notes>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Nhung</dc:creator>
  <dc:description>www.051661.com</dc:description>
  <cp:lastModifiedBy>ASUS</cp:lastModifiedBy>
  <cp:revision>58</cp:revision>
  <dcterms:created xsi:type="dcterms:W3CDTF">2017-06-27T08:07:00Z</dcterms:created>
  <dcterms:modified xsi:type="dcterms:W3CDTF">2021-10-20T11:50:19Z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